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0" r:id="rId10"/>
    <p:sldId id="268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DE4234-C102-41FB-B2BA-77E7E920CA8B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4CA7B2-C8FC-4325-8988-22EA26F67F3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AC7DAD-72BA-44C6-B813-DD81331C597C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E8F21F-410A-482F-8A08-6C8F12F4C7F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5E00CE-4016-4EB0-9A90-8EA812D6F76F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967DF8-FD1B-45EA-9D56-BFEA84F7FB23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395D63-4514-4252-8D0F-249BAC26A7C0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E25668-966D-4F3C-8106-5E8A7F040FC6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5AA044-2090-443D-A7AC-07B0B7773D2C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2B499-345B-42E0-8A3F-168A52D8885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25B6A62-7420-40BF-AE1F-CEF74A592E7D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6E8EE7-16F7-44BC-A0C2-D3D8C25978ED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A36580-4FBA-450C-ABCC-30A22256A1DE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89A0BD-135C-453A-BA4E-57F9FF8A39C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62810E-983A-467C-9A88-A57D2240C135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A8DF71-8371-4C09-AF48-0194720DB9A7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0AB68-3B69-4055-8774-7E3593709EDE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96F67-BE02-4346-9B67-6F5B11DF2476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0816C0-EE5A-4E87-AFFB-E81E5B5A4119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36693-8837-4C47-B226-6DCC08E038AD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EB087A-EC55-46FE-BC5A-B0E0E9ECAEFD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929950-3B8C-4540-A23A-2E3FF21E7CCD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49000" t="94000"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4B113BD-09DC-4D10-95B0-2DA52D6B262A}" type="datetimeFigureOut">
              <a:rPr lang="en-US"/>
              <a:pPr/>
              <a:t>12/23/2010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DFE9BEA0-B352-4381-A242-D1B9AED29FFB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914400" y="2362200"/>
            <a:ext cx="7772400" cy="1470025"/>
          </a:xfrm>
        </p:spPr>
        <p:txBody>
          <a:bodyPr/>
          <a:lstStyle/>
          <a:p>
            <a:r>
              <a:rPr lang="dv-MV" sz="60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ހިނގާ ގުނަމާ</a:t>
            </a:r>
            <a:endParaRPr lang="en-US" sz="6000" b="1" dirty="0" smtClean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2667000" y="304800"/>
            <a:ext cx="51571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dv-MV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V Waheed" pitchFamily="50" charset="0"/>
                <a:cs typeface="MV Waheed" pitchFamily="50" charset="0"/>
              </a:rPr>
              <a:t>މ</a:t>
            </a:r>
            <a:r>
              <a:rPr lang="dv-MV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V Waheed" pitchFamily="50" charset="0"/>
                <a:cs typeface="MV Waheed" pitchFamily="50" charset="0"/>
              </a:rPr>
              <a:t>ި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ތާއޮތީ ކިތައް 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ބޯޅަތަ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؟</a:t>
            </a:r>
            <a:endParaRPr lang="en-US" sz="54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980008"/>
            <a:ext cx="1491176" cy="1506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3962400"/>
            <a:ext cx="1491176" cy="1506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4038600"/>
            <a:ext cx="1491176" cy="1506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4038600"/>
            <a:ext cx="1371600" cy="1445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4117132"/>
            <a:ext cx="1371600" cy="1445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600200" y="838200"/>
            <a:ext cx="1163488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Rectangle 34"/>
          <p:cNvSpPr/>
          <p:nvPr/>
        </p:nvSpPr>
        <p:spPr>
          <a:xfrm>
            <a:off x="2438400" y="42672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90600" y="4419600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810000" y="43434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257800" y="43434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858000" y="4343400"/>
            <a:ext cx="4169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6200" y="4114800"/>
            <a:ext cx="1219200" cy="1445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Rectangle 16"/>
          <p:cNvSpPr/>
          <p:nvPr/>
        </p:nvSpPr>
        <p:spPr>
          <a:xfrm>
            <a:off x="7924800" y="4267200"/>
            <a:ext cx="4169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1752600"/>
            <a:ext cx="17842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v-MV" sz="4800" dirty="0" smtClean="0">
                <a:latin typeface="MV Waheed" pitchFamily="50" charset="0"/>
                <a:cs typeface="MV Waheed" pitchFamily="50" charset="0"/>
              </a:rPr>
              <a:t>6 ބޯޅަ</a:t>
            </a:r>
            <a:endParaRPr lang="en-US" sz="4800" dirty="0"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0.20295 0.361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0.37795 0.35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" y="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1 -0.00509 L 0.48923 0.3564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" y="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5 -0.0162 L 0.64756 0.3564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" y="1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9 -0.0162 L 0.79756 0.3675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0.95295 0.3504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6" y="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4191000"/>
            <a:ext cx="1752600" cy="225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4267200"/>
            <a:ext cx="1752600" cy="225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4267200"/>
            <a:ext cx="171873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4600" y="4114800"/>
            <a:ext cx="1837267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Rectangle 19"/>
          <p:cNvSpPr/>
          <p:nvPr/>
        </p:nvSpPr>
        <p:spPr>
          <a:xfrm>
            <a:off x="2558543" y="381000"/>
            <a:ext cx="6192721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dv-MV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V Waheed" pitchFamily="50" charset="0"/>
                <a:cs typeface="MV Waheed" pitchFamily="50" charset="0"/>
              </a:rPr>
              <a:t>މި</a:t>
            </a:r>
            <a:r>
              <a:rPr lang="dv-MV" sz="48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ތާއިނީ ކިތައް ސަންފުލާވާރތަ؟</a:t>
            </a:r>
            <a:endParaRPr lang="en-US" sz="48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00200" y="914400"/>
            <a:ext cx="1163488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Rectangle 34"/>
          <p:cNvSpPr/>
          <p:nvPr/>
        </p:nvSpPr>
        <p:spPr>
          <a:xfrm>
            <a:off x="2895600" y="44196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90600" y="4419600"/>
            <a:ext cx="533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800600" y="44958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934200" y="44196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019800" y="1752600"/>
            <a:ext cx="31242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V Waheed" pitchFamily="50" charset="0"/>
                <a:cs typeface="MV Waheed" pitchFamily="50" charset="0"/>
              </a:rPr>
              <a:t>  4 ސަންފުލާވަރ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V Waheed" pitchFamily="50" charset="0"/>
                <a:cs typeface="MV Waheed" pitchFamily="50" charset="0"/>
              </a:rPr>
              <a:t> </a:t>
            </a:r>
            <a:endParaRPr lang="en-US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28 0.06152 L 0.18628 0.339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-0.02731 L 0.42256 0.345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" y="1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128 0.02824 L 0.63628 0.3724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" y="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-0.03842 L 0.8309 0.3451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1" y="2490760"/>
            <a:ext cx="1371600" cy="3224239"/>
          </a:xfrm>
          <a:prstGeom prst="rect">
            <a:avLst/>
          </a:prstGeom>
          <a:solidFill>
            <a:srgbClr val="FF0000"/>
          </a:solidFill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2941044"/>
            <a:ext cx="1219200" cy="2240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Rectangle 19"/>
          <p:cNvSpPr/>
          <p:nvPr/>
        </p:nvSpPr>
        <p:spPr>
          <a:xfrm>
            <a:off x="3810000" y="457200"/>
            <a:ext cx="398057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dv-MV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V Waheed" pitchFamily="50" charset="0"/>
                <a:cs typeface="MV Waheed" pitchFamily="50" charset="0"/>
              </a:rPr>
              <a:t>މި</a:t>
            </a:r>
            <a:r>
              <a:rPr lang="dv-MV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ތާއިނީ ކިތައް ދޫނިތަ؟</a:t>
            </a:r>
            <a:endParaRPr lang="en-US" sz="40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600200" y="914400"/>
            <a:ext cx="1163488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Rectangle 34"/>
          <p:cNvSpPr/>
          <p:nvPr/>
        </p:nvSpPr>
        <p:spPr>
          <a:xfrm>
            <a:off x="2554812" y="4410670"/>
            <a:ext cx="569388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90600" y="4419600"/>
            <a:ext cx="569387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038600" y="4419600"/>
            <a:ext cx="569388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602812" y="4410670"/>
            <a:ext cx="569388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239000" y="4343400"/>
            <a:ext cx="569388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95400" y="1371600"/>
            <a:ext cx="153118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v-MV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V Waheed" pitchFamily="50" charset="0"/>
                <a:cs typeface="MV Waheed" pitchFamily="50" charset="0"/>
              </a:rPr>
              <a:t>5 ދޫނި</a:t>
            </a:r>
            <a:endParaRPr lang="en-US" sz="6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921" y="3124200"/>
            <a:ext cx="1263316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3152458"/>
            <a:ext cx="827503" cy="1481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886200" y="3276600"/>
            <a:ext cx="990600" cy="1147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Rectangle 23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72 -0.0162 L 0.15295 0.15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" y="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48148E-6 L 0.29461 0.18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05 -0.02731 L 0.46128 0.1726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872 -0.00509 L 0.68923 0.1787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48148E-6 L 0.85295 0.0615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6" y="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User\Desktop\cake10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1" y="3114675"/>
            <a:ext cx="2057400" cy="2057400"/>
          </a:xfrm>
          <a:prstGeom prst="rect">
            <a:avLst/>
          </a:prstGeom>
          <a:noFill/>
        </p:spPr>
      </p:pic>
      <p:pic>
        <p:nvPicPr>
          <p:cNvPr id="3" name="Picture 3" descr="C:\Users\User\Desktop\cake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2800" y="3352800"/>
            <a:ext cx="2000250" cy="2000250"/>
          </a:xfrm>
          <a:prstGeom prst="rect">
            <a:avLst/>
          </a:prstGeom>
          <a:noFill/>
        </p:spPr>
      </p:pic>
      <p:pic>
        <p:nvPicPr>
          <p:cNvPr id="2" name="Picture 2" descr="C:\Users\User\Desktop\cake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95400" y="3429000"/>
            <a:ext cx="1828800" cy="1828800"/>
          </a:xfrm>
          <a:prstGeom prst="rect">
            <a:avLst/>
          </a:prstGeom>
          <a:noFill/>
        </p:spPr>
      </p:pic>
      <p:sp>
        <p:nvSpPr>
          <p:cNvPr id="20" name="Rectangle 19"/>
          <p:cNvSpPr/>
          <p:nvPr/>
        </p:nvSpPr>
        <p:spPr>
          <a:xfrm>
            <a:off x="2667000" y="381000"/>
            <a:ext cx="504016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dv-MV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V Waheed" pitchFamily="50" charset="0"/>
                <a:cs typeface="MV Waheed" pitchFamily="50" charset="0"/>
              </a:rPr>
              <a:t>މި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ތާއޮތީ ކިތައް ކޭކުތަ؟</a:t>
            </a:r>
            <a:endParaRPr lang="en-US" sz="54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600200" y="838200"/>
            <a:ext cx="1163488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Rectangle 34"/>
          <p:cNvSpPr/>
          <p:nvPr/>
        </p:nvSpPr>
        <p:spPr>
          <a:xfrm>
            <a:off x="3124200" y="4953000"/>
            <a:ext cx="569388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14400" y="4800600"/>
            <a:ext cx="569387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715000" y="4953000"/>
            <a:ext cx="569388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34200" y="1600200"/>
            <a:ext cx="1471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3 ކޭކު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8 0.07269 L 0.28767 0.256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0.51961 0.2726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1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0.81128 0.2393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" y="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2667000" y="304800"/>
            <a:ext cx="426751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dv-MV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V Bodu" pitchFamily="50" charset="0"/>
                <a:cs typeface="MV Bodu" pitchFamily="50" charset="0"/>
              </a:rPr>
              <a:t>މި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ތާއޮތީ 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ކިތައް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 ބޯޓު ތަ؟</a:t>
            </a:r>
            <a:endParaRPr lang="en-US" sz="54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00200" y="914400"/>
            <a:ext cx="1163488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Rectangle 34"/>
          <p:cNvSpPr/>
          <p:nvPr/>
        </p:nvSpPr>
        <p:spPr>
          <a:xfrm>
            <a:off x="6324600" y="4876800"/>
            <a:ext cx="569388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752600" y="4724400"/>
            <a:ext cx="569387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58000" y="1447800"/>
            <a:ext cx="14975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2 ބޯޓު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2590800"/>
            <a:ext cx="3067050" cy="20335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2592042"/>
            <a:ext cx="2971800" cy="19704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Rectangle 1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0.29461 0.11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48148E-6 L 0.69461 0.1060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43400"/>
            <a:ext cx="1219200" cy="119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4419600"/>
            <a:ext cx="1219200" cy="119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0" y="4419600"/>
            <a:ext cx="1219200" cy="119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4419600"/>
            <a:ext cx="1219200" cy="119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4419600"/>
            <a:ext cx="1219200" cy="119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1800" y="4419600"/>
            <a:ext cx="1219200" cy="119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Rectangle 19"/>
          <p:cNvSpPr/>
          <p:nvPr/>
        </p:nvSpPr>
        <p:spPr>
          <a:xfrm>
            <a:off x="2667000" y="304800"/>
            <a:ext cx="550503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dv-MV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V Waheed" pitchFamily="50" charset="0"/>
                <a:cs typeface="MV Waheed" pitchFamily="50" charset="0"/>
              </a:rPr>
              <a:t>މ</a:t>
            </a:r>
            <a:r>
              <a:rPr lang="dv-MV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V Waheed" pitchFamily="50" charset="0"/>
                <a:cs typeface="MV Waheed" pitchFamily="50" charset="0"/>
              </a:rPr>
              <a:t>ި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ތާއޮތީ ކިތައް އާފަލުތަ؟</a:t>
            </a:r>
            <a:endParaRPr lang="en-US" sz="54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00200" y="838200"/>
            <a:ext cx="1163488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Rectangle 34"/>
          <p:cNvSpPr/>
          <p:nvPr/>
        </p:nvSpPr>
        <p:spPr>
          <a:xfrm>
            <a:off x="2057400" y="44196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62000" y="4419600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276600" y="44958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572000" y="45720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867400" y="4495800"/>
            <a:ext cx="4169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010400" y="4495800"/>
            <a:ext cx="4169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1752600"/>
            <a:ext cx="17842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v-MV" sz="4800" dirty="0" smtClean="0">
                <a:latin typeface="MV Waheed" pitchFamily="50" charset="0"/>
                <a:cs typeface="MV Waheed" pitchFamily="50" charset="0"/>
              </a:rPr>
              <a:t>7 އާފަލު</a:t>
            </a:r>
            <a:endParaRPr lang="en-US" sz="4800" dirty="0"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4800" y="4419600"/>
            <a:ext cx="1219200" cy="119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" name="Rectangle 39"/>
          <p:cNvSpPr/>
          <p:nvPr/>
        </p:nvSpPr>
        <p:spPr>
          <a:xfrm>
            <a:off x="8229600" y="4495800"/>
            <a:ext cx="4169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v-MV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39 0.00602 L 0.17256 0.367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0.31961 0.3726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" y="1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39 0.02824 L 0.43923 0.3898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" y="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39 -0.00509 L 0.56423 0.3675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" y="1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872 0.01713 L 0.71423 0.4009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39 0.03935 L 0.84756 0.389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6" y="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0.98628 0.3726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" y="1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2667000" y="304800"/>
            <a:ext cx="628248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dv-MV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V Bodu" pitchFamily="50" charset="0"/>
                <a:cs typeface="MV Bodu" pitchFamily="50" charset="0"/>
              </a:rPr>
              <a:t>މި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ތާއޮތީ 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ކިތައް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 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އައިސްކްރީމްތަށިތަ</a:t>
            </a:r>
            <a:r>
              <a:rPr lang="dv-MV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؟</a:t>
            </a:r>
            <a:endParaRPr lang="en-US" sz="54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00200" y="914400"/>
            <a:ext cx="1163488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" name="Rectangle 35"/>
          <p:cNvSpPr/>
          <p:nvPr/>
        </p:nvSpPr>
        <p:spPr>
          <a:xfrm>
            <a:off x="2133600" y="4038600"/>
            <a:ext cx="1066800" cy="923330"/>
          </a:xfrm>
          <a:prstGeom prst="rect">
            <a:avLst/>
          </a:prstGeom>
          <a:solidFill>
            <a:srgbClr val="FF00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34000" y="1524000"/>
            <a:ext cx="37160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1 </a:t>
            </a:r>
            <a:r>
              <a:rPr lang="dv-MV" sz="48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އައިސްކްރީމްތަށި</a:t>
            </a:r>
            <a:endParaRPr lang="en-US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74" name="Picture 2" descr="C:\Users\User\Desktop\Ice-CreamSunda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1524000"/>
            <a:ext cx="21209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48148E-6 L 0.39461 0.106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" y="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6781800" y="1676400"/>
            <a:ext cx="1447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v-MV" sz="36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އ</a:t>
            </a:r>
            <a:r>
              <a:rPr lang="dv-MV" sz="48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ެކެއް</a:t>
            </a:r>
            <a:endParaRPr lang="en-US" sz="3600" dirty="0">
              <a:solidFill>
                <a:srgbClr val="FFFF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876800" y="1828800"/>
            <a:ext cx="1447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v-MV" sz="36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ދޭއް</a:t>
            </a:r>
            <a:endParaRPr lang="en-US" sz="3600" dirty="0">
              <a:solidFill>
                <a:srgbClr val="FFFF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895600" y="1828800"/>
            <a:ext cx="1447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v-MV" sz="36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ތިނެއް</a:t>
            </a:r>
            <a:endParaRPr lang="en-US" sz="3600" dirty="0">
              <a:solidFill>
                <a:srgbClr val="FFFF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38200" y="1752600"/>
            <a:ext cx="1447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v-MV" sz="36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ހަތަރެއް</a:t>
            </a:r>
            <a:endParaRPr lang="en-US" sz="3600" dirty="0">
              <a:solidFill>
                <a:srgbClr val="FFFF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858000" y="4343400"/>
            <a:ext cx="1447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v-MV" sz="36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ފަހެއް</a:t>
            </a:r>
            <a:endParaRPr lang="en-US" sz="3600" dirty="0">
              <a:solidFill>
                <a:srgbClr val="FFFF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53000" y="4343400"/>
            <a:ext cx="1447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v-MV" sz="36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ހައެއް</a:t>
            </a:r>
            <a:endParaRPr lang="en-US" sz="3600" dirty="0">
              <a:solidFill>
                <a:srgbClr val="FFFF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895600" y="4343400"/>
            <a:ext cx="1447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v-MV" sz="36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ހަތެއް</a:t>
            </a:r>
            <a:endParaRPr lang="en-US" sz="3600" dirty="0">
              <a:solidFill>
                <a:srgbClr val="FFFF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838200" y="4343400"/>
            <a:ext cx="1447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v-MV" sz="3600" dirty="0" smtClean="0">
                <a:solidFill>
                  <a:srgbClr val="FFFF00"/>
                </a:solidFill>
                <a:latin typeface="MV Waheed" pitchFamily="50" charset="0"/>
                <a:cs typeface="MV Waheed" pitchFamily="50" charset="0"/>
              </a:rPr>
              <a:t>އަށެއް</a:t>
            </a:r>
            <a:endParaRPr lang="en-US" sz="3600" dirty="0">
              <a:solidFill>
                <a:srgbClr val="FFFF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934200" y="609600"/>
            <a:ext cx="1066800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181600" y="685800"/>
            <a:ext cx="1066800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124200" y="685800"/>
            <a:ext cx="1066800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90600" y="685800"/>
            <a:ext cx="1066800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66800" y="3200400"/>
            <a:ext cx="1066800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124200" y="3276600"/>
            <a:ext cx="1066800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105400" y="3352800"/>
            <a:ext cx="1066800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010400" y="3276600"/>
            <a:ext cx="1066800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914400" y="2362200"/>
            <a:ext cx="7772400" cy="1470025"/>
          </a:xfrm>
        </p:spPr>
        <p:txBody>
          <a:bodyPr/>
          <a:lstStyle/>
          <a:p>
            <a:r>
              <a:rPr lang="dv-MV" sz="60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ނިމުނީ</a:t>
            </a:r>
            <a:endParaRPr lang="en-US" sz="6000" b="1" dirty="0" smtClean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ހިނގާ ގުނަމާ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ހިނގާ ގުނަމާ</Template>
  <TotalTime>1</TotalTime>
  <Words>91</Words>
  <Application>Microsoft Office PowerPoint</Application>
  <PresentationFormat>On-screen Show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ހިނގާ ގުނަމާ</vt:lpstr>
      <vt:lpstr>ހިނގާ ގުނަމާ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ނިމުނީ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ހިނގާ ގުނަމާ</dc:title>
  <dc:creator>User</dc:creator>
  <cp:lastModifiedBy>User</cp:lastModifiedBy>
  <cp:revision>1</cp:revision>
  <dcterms:created xsi:type="dcterms:W3CDTF">2010-12-23T17:07:49Z</dcterms:created>
  <dcterms:modified xsi:type="dcterms:W3CDTF">2010-12-23T17:09:03Z</dcterms:modified>
</cp:coreProperties>
</file>