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F48F71-D8BA-4B04-9D1B-A31D7610D4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10536D-D2B2-41BC-90F2-15DCEBAEA6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A2B19-1E97-4402-8894-847E1B781B1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E1C7C0-31E5-411D-854D-6BDBF1021B0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B3040-1948-416B-97A9-0776BC1056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00D13-7759-4E87-82F6-237929DE66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72F05-ACF9-483B-AED1-BEA851914D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B7437-F488-4677-953E-0E84B665D0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BCCEA2-35B2-49FA-8712-5028B9C25F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2DD78-F2CE-4B3D-B7D8-8E7C949471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51063-D0F0-4D1C-9E44-3303B134BD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E9D750-573D-4444-A4B8-C35C4DA204E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8077200" cy="3200400"/>
          </a:xfrm>
        </p:spPr>
        <p:txBody>
          <a:bodyPr/>
          <a:lstStyle/>
          <a:p>
            <a:r>
              <a:rPr lang="dv-MV" sz="5400" dirty="0" smtClean="0">
                <a:solidFill>
                  <a:schemeClr val="accent6">
                    <a:lumMod val="75000"/>
                  </a:schemeClr>
                </a:solidFill>
                <a:latin typeface="MV Waheed" pitchFamily="50" charset="0"/>
                <a:cs typeface="MV Waheed" pitchFamily="50" charset="0"/>
              </a:rPr>
              <a:t>ބަސްނޭހި</a:t>
            </a:r>
            <a:r>
              <a:rPr lang="dv-MV" sz="5400" dirty="0" smtClean="0">
                <a:solidFill>
                  <a:schemeClr val="accent6">
                    <a:lumMod val="75000"/>
                  </a:schemeClr>
                </a:solidFill>
                <a:latin typeface="MV Bodu" pitchFamily="50" charset="0"/>
                <a:cs typeface="MV Bodu" pitchFamily="50" charset="0"/>
              </a:rPr>
              <a:t> 5 ރާމާމަކުނު</a:t>
            </a:r>
            <a:endParaRPr lang="en-US" sz="5400" dirty="0">
              <a:solidFill>
                <a:schemeClr val="accent6">
                  <a:lumMod val="75000"/>
                </a:schemeClr>
              </a:solidFill>
              <a:latin typeface="MV Bodu" pitchFamily="50" charset="0"/>
              <a:cs typeface="MV Bodu" pitchFamily="50" charset="0"/>
            </a:endParaRPr>
          </a:p>
        </p:txBody>
      </p:sp>
      <p:pic>
        <p:nvPicPr>
          <p:cNvPr id="2056" name="Picture 8" descr="monkey_jumping_on_bed_lg_nwm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2743200"/>
            <a:ext cx="4114800" cy="3733800"/>
          </a:xfrm>
          <a:prstGeom prst="rect">
            <a:avLst/>
          </a:prstGeom>
          <a:noFill/>
        </p:spPr>
      </p:pic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>
            <a:off x="7239000" y="5181600"/>
            <a:ext cx="11430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4</a:t>
            </a:r>
          </a:p>
        </p:txBody>
      </p:sp>
      <p:sp>
        <p:nvSpPr>
          <p:cNvPr id="2059" name="WordArt 11"/>
          <p:cNvSpPr>
            <a:spLocks noChangeArrowheads="1" noChangeShapeType="1" noTextEdit="1"/>
          </p:cNvSpPr>
          <p:nvPr/>
        </p:nvSpPr>
        <p:spPr bwMode="auto">
          <a:xfrm>
            <a:off x="7315200" y="3276600"/>
            <a:ext cx="10668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3</a:t>
            </a:r>
          </a:p>
        </p:txBody>
      </p:sp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838200" y="5105400"/>
            <a:ext cx="9906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2</a:t>
            </a:r>
          </a:p>
        </p:txBody>
      </p:sp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1143000" y="3048000"/>
            <a:ext cx="685800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1</a:t>
            </a:r>
          </a:p>
        </p:txBody>
      </p:sp>
    </p:spTree>
    <p:custDataLst>
      <p:tags r:id="rId1"/>
    </p:custDataLst>
  </p:cSld>
  <p:clrMapOvr>
    <a:masterClrMapping/>
  </p:clrMapOvr>
  <p:transition advTm="11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animBg="1"/>
      <p:bldP spid="2059" grpId="0" animBg="1"/>
      <p:bldP spid="2060" grpId="0" animBg="1"/>
      <p:bldP spid="20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5130" name="Picture 10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5131" name="Picture 11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4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5132" name="Picture 12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5133" name="Picture 13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5134" name="Picture 14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pic>
        <p:nvPicPr>
          <p:cNvPr id="5139" name="Picture 19" descr="cat_veternarian_with_clipboard_md_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609600"/>
            <a:ext cx="2133600" cy="2133600"/>
          </a:xfrm>
          <a:prstGeom prst="rect">
            <a:avLst/>
          </a:prstGeom>
          <a:noFill/>
        </p:spPr>
      </p:pic>
      <p:sp>
        <p:nvSpPr>
          <p:cNvPr id="5140" name="AutoShape 20"/>
          <p:cNvSpPr>
            <a:spLocks noChangeArrowheads="1"/>
          </p:cNvSpPr>
          <p:nvPr/>
        </p:nvSpPr>
        <p:spPr bwMode="auto">
          <a:xfrm>
            <a:off x="3276600" y="685800"/>
            <a:ext cx="5410200" cy="914400"/>
          </a:xfrm>
          <a:prstGeom prst="wedgeRoundRectCallout">
            <a:avLst>
              <a:gd name="adj1" fmla="val -73648"/>
              <a:gd name="adj2" fmla="val -12630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ބަސް</a:t>
            </a:r>
            <a:r>
              <a:rPr lang="dv-MV" sz="3600" dirty="0" smtClean="0">
                <a:latin typeface="MV Waheed" pitchFamily="50" charset="0"/>
                <a:cs typeface="MV Waheed" pitchFamily="50" charset="0"/>
              </a:rPr>
              <a:t> އަހާކުދިން </a:t>
            </a:r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އެނދުމަތީގައި</a:t>
            </a:r>
            <a:r>
              <a:rPr lang="dv-MV" sz="3600" dirty="0" smtClean="0">
                <a:latin typeface="MV Waheed" pitchFamily="50" charset="0"/>
                <a:cs typeface="MV Waheed" pitchFamily="50" charset="0"/>
              </a:rPr>
              <a:t> ނުފުންމާނެެ!</a:t>
            </a:r>
            <a:endParaRPr lang="en-US" sz="3600" dirty="0"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38400" y="2057400"/>
            <a:ext cx="6070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000" dirty="0" smtClean="0">
                <a:latin typeface="MV Waheed" pitchFamily="50" charset="0"/>
                <a:cs typeface="MV Waheed" pitchFamily="50" charset="0"/>
              </a:rPr>
              <a:t>އެނދުމަތީގައި </a:t>
            </a:r>
            <a:r>
              <a:rPr lang="dv-MV" sz="3600" dirty="0" smtClean="0">
                <a:latin typeface="MV Waheed" pitchFamily="50" charset="0"/>
                <a:cs typeface="MV Waheed" pitchFamily="50" charset="0"/>
              </a:rPr>
              <a:t>ފުންމަނީ</a:t>
            </a:r>
            <a:r>
              <a:rPr lang="dv-MV" sz="4000" dirty="0" smtClean="0">
                <a:latin typeface="MV Waheed" pitchFamily="50" charset="0"/>
                <a:cs typeface="MV Waheed" pitchFamily="50" charset="0"/>
              </a:rPr>
              <a:t> ކިތައް ރާމާމަކުނުތަ؟</a:t>
            </a:r>
            <a:endParaRPr lang="en-US" sz="40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5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84780"/>
            <a:ext cx="8094662" cy="2477958"/>
          </a:xfrm>
          <a:prstGeom prst="rect">
            <a:avLst/>
          </a:prstGeom>
          <a:noFill/>
        </p:spPr>
      </p:pic>
      <p:pic>
        <p:nvPicPr>
          <p:cNvPr id="7171" name="Picture 3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7172" name="Picture 4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4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7173" name="Picture 5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7174" name="Picture 6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7175" name="Picture 7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sp>
        <p:nvSpPr>
          <p:cNvPr id="7178" name="WordArt 10"/>
          <p:cNvSpPr>
            <a:spLocks noChangeArrowheads="1" noChangeShapeType="1" noTextEdit="1"/>
          </p:cNvSpPr>
          <p:nvPr/>
        </p:nvSpPr>
        <p:spPr bwMode="auto">
          <a:xfrm>
            <a:off x="1371600" y="1676400"/>
            <a:ext cx="4419600" cy="1524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5 - 1 = </a:t>
            </a:r>
          </a:p>
        </p:txBody>
      </p:sp>
      <p:sp>
        <p:nvSpPr>
          <p:cNvPr id="7179" name="WordArt 11"/>
          <p:cNvSpPr>
            <a:spLocks noChangeArrowheads="1" noChangeShapeType="1" noTextEdit="1"/>
          </p:cNvSpPr>
          <p:nvPr/>
        </p:nvSpPr>
        <p:spPr bwMode="auto">
          <a:xfrm>
            <a:off x="6477000" y="1981200"/>
            <a:ext cx="9906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47800" y="381000"/>
            <a:ext cx="6768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އެނދުމަތީގައި ފުންމަނީ ކިތައް ރާމާމަކުނުތަ؟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6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8196" name="Picture 4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4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8197" name="Picture 5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8198" name="Picture 6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8199" name="Picture 7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pic>
        <p:nvPicPr>
          <p:cNvPr id="8200" name="Picture 8" descr="cat_veternarian_with_clipboard_md_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914400"/>
            <a:ext cx="2133600" cy="2133600"/>
          </a:xfrm>
          <a:prstGeom prst="rect">
            <a:avLst/>
          </a:prstGeom>
          <a:noFill/>
        </p:spPr>
      </p:pic>
      <p:sp>
        <p:nvSpPr>
          <p:cNvPr id="9" name="AutoShape 20"/>
          <p:cNvSpPr>
            <a:spLocks noChangeArrowheads="1"/>
          </p:cNvSpPr>
          <p:nvPr/>
        </p:nvSpPr>
        <p:spPr bwMode="auto">
          <a:xfrm>
            <a:off x="3048000" y="990600"/>
            <a:ext cx="5410200" cy="914400"/>
          </a:xfrm>
          <a:prstGeom prst="wedgeRoundRectCallout">
            <a:avLst>
              <a:gd name="adj1" fmla="val -73648"/>
              <a:gd name="adj2" fmla="val -12630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v-MV" sz="3600" dirty="0" smtClean="0">
                <a:latin typeface="MV Waheed" pitchFamily="50" charset="0"/>
                <a:cs typeface="MV Waheed" pitchFamily="50" charset="0"/>
              </a:rPr>
              <a:t>ބަސް އަހާކުދިން </a:t>
            </a:r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އެނދުމަތީގައި</a:t>
            </a:r>
            <a:r>
              <a:rPr lang="dv-MV" sz="3600" dirty="0" smtClean="0">
                <a:latin typeface="MV Waheed" pitchFamily="50" charset="0"/>
                <a:cs typeface="MV Waheed" pitchFamily="50" charset="0"/>
              </a:rPr>
              <a:t> ނުފުންމާނ</a:t>
            </a:r>
            <a:r>
              <a:rPr lang="dv-MV" sz="4800" dirty="0" smtClean="0">
                <a:latin typeface="MV Bodu" pitchFamily="50" charset="0"/>
                <a:cs typeface="MV Bodu" pitchFamily="50" charset="0"/>
              </a:rPr>
              <a:t>ެެ!</a:t>
            </a:r>
            <a:endParaRPr lang="en-US" sz="4800" dirty="0">
              <a:latin typeface="MV Bodu" pitchFamily="50" charset="0"/>
              <a:cs typeface="MV Bodu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57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9220" name="Picture 4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4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9221" name="Picture 5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9222" name="Picture 6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9223" name="Picture 7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sp>
        <p:nvSpPr>
          <p:cNvPr id="9224" name="WordArt 8"/>
          <p:cNvSpPr>
            <a:spLocks noChangeArrowheads="1" noChangeShapeType="1" noTextEdit="1"/>
          </p:cNvSpPr>
          <p:nvPr/>
        </p:nvSpPr>
        <p:spPr bwMode="auto">
          <a:xfrm>
            <a:off x="1676400" y="1600200"/>
            <a:ext cx="44196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4 - 1 = </a:t>
            </a:r>
          </a:p>
        </p:txBody>
      </p:sp>
      <p:sp>
        <p:nvSpPr>
          <p:cNvPr id="9225" name="WordArt 9"/>
          <p:cNvSpPr>
            <a:spLocks noChangeArrowheads="1" noChangeShapeType="1" noTextEdit="1"/>
          </p:cNvSpPr>
          <p:nvPr/>
        </p:nvSpPr>
        <p:spPr bwMode="auto">
          <a:xfrm>
            <a:off x="6629400" y="1752600"/>
            <a:ext cx="10668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38400" y="304800"/>
            <a:ext cx="55483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5400" dirty="0" smtClean="0">
                <a:latin typeface="MV Bodu" pitchFamily="50" charset="0"/>
                <a:cs typeface="MV Bodu" pitchFamily="50" charset="0"/>
              </a:rPr>
              <a:t>އެނދުމަތީގައި ފުންމަނީ ކިތައް ރާމާމަކުނުތަ؟</a:t>
            </a:r>
            <a:endParaRPr lang="en-US" sz="5400" dirty="0">
              <a:latin typeface="MV Bodu" pitchFamily="50" charset="0"/>
              <a:cs typeface="MV Bodu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6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10244" name="Picture 4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0245" name="Picture 5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0246" name="Picture 6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pic>
        <p:nvPicPr>
          <p:cNvPr id="10247" name="Picture 7" descr="cat_veternarian_with_clipboard_md_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609600"/>
            <a:ext cx="2133600" cy="2133600"/>
          </a:xfrm>
          <a:prstGeom prst="rect">
            <a:avLst/>
          </a:prstGeom>
          <a:noFill/>
        </p:spPr>
      </p:pic>
      <p:sp>
        <p:nvSpPr>
          <p:cNvPr id="8" name="AutoShape 20"/>
          <p:cNvSpPr>
            <a:spLocks noChangeArrowheads="1"/>
          </p:cNvSpPr>
          <p:nvPr/>
        </p:nvSpPr>
        <p:spPr bwMode="auto">
          <a:xfrm>
            <a:off x="3276600" y="838200"/>
            <a:ext cx="5410200" cy="914400"/>
          </a:xfrm>
          <a:prstGeom prst="wedgeRoundRectCallout">
            <a:avLst>
              <a:gd name="adj1" fmla="val -73648"/>
              <a:gd name="adj2" fmla="val -12630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v-MV" sz="4800" dirty="0" smtClean="0">
                <a:latin typeface="MV Bodu" pitchFamily="50" charset="0"/>
                <a:cs typeface="MV Bodu" pitchFamily="50" charset="0"/>
              </a:rPr>
              <a:t>ބަސް އަހާކުދިން އެނދުމަތީގައި ނުފުންމާނެެ!</a:t>
            </a:r>
            <a:endParaRPr lang="en-US" sz="4800" dirty="0">
              <a:latin typeface="MV Bodu" pitchFamily="50" charset="0"/>
              <a:cs typeface="MV Bodu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3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11268" name="Picture 4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1269" name="Picture 5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1270" name="Picture 6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sp>
        <p:nvSpPr>
          <p:cNvPr id="11271" name="WordArt 7"/>
          <p:cNvSpPr>
            <a:spLocks noChangeArrowheads="1" noChangeShapeType="1" noTextEdit="1"/>
          </p:cNvSpPr>
          <p:nvPr/>
        </p:nvSpPr>
        <p:spPr bwMode="auto">
          <a:xfrm>
            <a:off x="1219200" y="1295400"/>
            <a:ext cx="4495800" cy="1828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3 - 1 = </a:t>
            </a:r>
          </a:p>
        </p:txBody>
      </p:sp>
      <p:sp>
        <p:nvSpPr>
          <p:cNvPr id="11272" name="WordArt 8"/>
          <p:cNvSpPr>
            <a:spLocks noChangeArrowheads="1" noChangeShapeType="1" noTextEdit="1"/>
          </p:cNvSpPr>
          <p:nvPr/>
        </p:nvSpPr>
        <p:spPr bwMode="auto">
          <a:xfrm>
            <a:off x="6477000" y="1676400"/>
            <a:ext cx="10668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19200" y="533400"/>
            <a:ext cx="6768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އެނދުމަތީގައި ފުންމަނީ ކިތައް ރާމާމަކުނުތަ؟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8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12292" name="Picture 4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2293" name="Picture 5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pic>
        <p:nvPicPr>
          <p:cNvPr id="12294" name="Picture 6" descr="cat_veternarian_with_clipboard_md_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609600"/>
            <a:ext cx="2133600" cy="2133600"/>
          </a:xfrm>
          <a:prstGeom prst="rect">
            <a:avLst/>
          </a:prstGeom>
          <a:noFill/>
        </p:spPr>
      </p:pic>
      <p:sp>
        <p:nvSpPr>
          <p:cNvPr id="7" name="AutoShape 20"/>
          <p:cNvSpPr>
            <a:spLocks noChangeArrowheads="1"/>
          </p:cNvSpPr>
          <p:nvPr/>
        </p:nvSpPr>
        <p:spPr bwMode="auto">
          <a:xfrm>
            <a:off x="3124200" y="838200"/>
            <a:ext cx="5410200" cy="914400"/>
          </a:xfrm>
          <a:prstGeom prst="wedgeRoundRectCallout">
            <a:avLst>
              <a:gd name="adj1" fmla="val -73648"/>
              <a:gd name="adj2" fmla="val -12630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ބަސް</a:t>
            </a:r>
            <a:r>
              <a:rPr lang="dv-MV" sz="4000" dirty="0" smtClean="0">
                <a:latin typeface="MV Waheed" pitchFamily="50" charset="0"/>
                <a:cs typeface="MV Waheed" pitchFamily="50" charset="0"/>
              </a:rPr>
              <a:t> </a:t>
            </a:r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އަހާކުދިން</a:t>
            </a:r>
            <a:r>
              <a:rPr lang="dv-MV" sz="4000" dirty="0" smtClean="0">
                <a:latin typeface="MV Waheed" pitchFamily="50" charset="0"/>
                <a:cs typeface="MV Waheed" pitchFamily="50" charset="0"/>
              </a:rPr>
              <a:t> </a:t>
            </a:r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އެނދުމަތީގައި</a:t>
            </a:r>
            <a:r>
              <a:rPr lang="dv-MV" sz="4000" dirty="0" smtClean="0">
                <a:latin typeface="MV Waheed" pitchFamily="50" charset="0"/>
                <a:cs typeface="MV Waheed" pitchFamily="50" charset="0"/>
              </a:rPr>
              <a:t> </a:t>
            </a:r>
            <a:r>
              <a:rPr lang="dv-MV" sz="2800" dirty="0" smtClean="0">
                <a:latin typeface="MV Waheed" pitchFamily="50" charset="0"/>
                <a:cs typeface="MV Waheed" pitchFamily="50" charset="0"/>
              </a:rPr>
              <a:t>ނުފުންމާނެެ!</a:t>
            </a:r>
            <a:endParaRPr lang="en-US" sz="40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4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13317" name="Picture 5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3318" name="Picture 6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sp>
        <p:nvSpPr>
          <p:cNvPr id="13319" name="WordArt 7"/>
          <p:cNvSpPr>
            <a:spLocks noChangeArrowheads="1" noChangeShapeType="1" noTextEdit="1"/>
          </p:cNvSpPr>
          <p:nvPr/>
        </p:nvSpPr>
        <p:spPr bwMode="auto">
          <a:xfrm>
            <a:off x="914400" y="1905000"/>
            <a:ext cx="44196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2 - 1 =</a:t>
            </a:r>
          </a:p>
        </p:txBody>
      </p:sp>
      <p:sp>
        <p:nvSpPr>
          <p:cNvPr id="13320" name="WordArt 8"/>
          <p:cNvSpPr>
            <a:spLocks noChangeArrowheads="1" noChangeShapeType="1" noTextEdit="1"/>
          </p:cNvSpPr>
          <p:nvPr/>
        </p:nvSpPr>
        <p:spPr bwMode="auto">
          <a:xfrm>
            <a:off x="6705600" y="1905000"/>
            <a:ext cx="5334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57400" y="685800"/>
            <a:ext cx="6768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އެނދުމަތީގައި ފުންމަނީ ކިތައް ރާމާމަކުނުތަ؟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65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14340" name="Picture 4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pic>
        <p:nvPicPr>
          <p:cNvPr id="14341" name="Picture 5" descr="cat_veternarian_with_clipboard_md_clr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838200"/>
            <a:ext cx="2133600" cy="2133600"/>
          </a:xfrm>
          <a:prstGeom prst="rect">
            <a:avLst/>
          </a:prstGeom>
          <a:noFill/>
        </p:spPr>
      </p:pic>
      <p:sp>
        <p:nvSpPr>
          <p:cNvPr id="6" name="AutoShape 20"/>
          <p:cNvSpPr>
            <a:spLocks noChangeArrowheads="1"/>
          </p:cNvSpPr>
          <p:nvPr/>
        </p:nvSpPr>
        <p:spPr bwMode="auto">
          <a:xfrm>
            <a:off x="3276600" y="990600"/>
            <a:ext cx="5410200" cy="914400"/>
          </a:xfrm>
          <a:prstGeom prst="wedgeRoundRectCallout">
            <a:avLst>
              <a:gd name="adj1" fmla="val -73648"/>
              <a:gd name="adj2" fmla="val -12630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v-MV" sz="3200" dirty="0" smtClean="0">
                <a:latin typeface="MV Waheed" pitchFamily="50" charset="0"/>
                <a:cs typeface="MV Waheed" pitchFamily="50" charset="0"/>
              </a:rPr>
              <a:t>ބަސް އަހާކުދިން އެނދުމަތީގައި ނުފުންމާނެެ!</a:t>
            </a:r>
            <a:endParaRPr lang="en-US" sz="32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47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ed"/>
          <p:cNvPicPr>
            <a:picLocks noChangeAspect="1" noChangeArrowheads="1"/>
          </p:cNvPicPr>
          <p:nvPr/>
        </p:nvPicPr>
        <p:blipFill>
          <a:blip r:embed="rId3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15366" name="Picture 6" descr="monkey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sp>
        <p:nvSpPr>
          <p:cNvPr id="15367" name="WordArt 7"/>
          <p:cNvSpPr>
            <a:spLocks noChangeArrowheads="1" noChangeShapeType="1" noTextEdit="1"/>
          </p:cNvSpPr>
          <p:nvPr/>
        </p:nvSpPr>
        <p:spPr bwMode="auto">
          <a:xfrm>
            <a:off x="1219200" y="2209800"/>
            <a:ext cx="40386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1 - 1 =</a:t>
            </a:r>
          </a:p>
        </p:txBody>
      </p:sp>
      <p:sp>
        <p:nvSpPr>
          <p:cNvPr id="15368" name="WordArt 8"/>
          <p:cNvSpPr>
            <a:spLocks noChangeArrowheads="1" noChangeShapeType="1" noTextEdit="1"/>
          </p:cNvSpPr>
          <p:nvPr/>
        </p:nvSpPr>
        <p:spPr bwMode="auto">
          <a:xfrm>
            <a:off x="6248400" y="2133600"/>
            <a:ext cx="9906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Primer Print"/>
              </a:rPr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838200"/>
            <a:ext cx="67681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4400" dirty="0" smtClean="0">
                <a:latin typeface="MV Waheed" pitchFamily="50" charset="0"/>
                <a:cs typeface="MV Waheed" pitchFamily="50" charset="0"/>
              </a:rPr>
              <a:t>އެނދުމަތީގައި ފުންމަނީ ކިތައް ރާމާމަކުނުތަ؟</a:t>
            </a:r>
            <a:endParaRPr lang="en-US" sz="4400" dirty="0">
              <a:latin typeface="MV Waheed" pitchFamily="50" charset="0"/>
              <a:cs typeface="MV Waheed" pitchFamily="50" charset="0"/>
            </a:endParaRPr>
          </a:p>
        </p:txBody>
      </p:sp>
    </p:spTree>
    <p:custDataLst>
      <p:tags r:id="rId1"/>
    </p:custDataLst>
  </p:cSld>
  <p:clrMapOvr>
    <a:masterClrMapping/>
  </p:clrMapOvr>
  <p:transition advTm="12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ed"/>
          <p:cNvPicPr>
            <a:picLocks noChangeAspect="1" noChangeArrowheads="1"/>
          </p:cNvPicPr>
          <p:nvPr/>
        </p:nvPicPr>
        <p:blipFill>
          <a:blip r:embed="rId2"/>
          <a:srcRect l="11743" r="2936" b="14275"/>
          <a:stretch>
            <a:fillRect/>
          </a:stretch>
        </p:blipFill>
        <p:spPr bwMode="auto">
          <a:xfrm>
            <a:off x="515938" y="4114800"/>
            <a:ext cx="8323262" cy="2547938"/>
          </a:xfrm>
          <a:prstGeom prst="rect">
            <a:avLst/>
          </a:prstGeom>
          <a:noFill/>
        </p:spPr>
      </p:pic>
      <p:pic>
        <p:nvPicPr>
          <p:cNvPr id="17411" name="Picture 3" descr="monkey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7412" name="Picture 4" descr="monkey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7413" name="Picture 5" descr="monkey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7414" name="Picture 6" descr="monkey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2590800"/>
            <a:ext cx="1458913" cy="2019300"/>
          </a:xfrm>
          <a:prstGeom prst="rect">
            <a:avLst/>
          </a:prstGeom>
          <a:noFill/>
        </p:spPr>
      </p:pic>
      <p:pic>
        <p:nvPicPr>
          <p:cNvPr id="17415" name="Picture 7" descr="monkey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2667000"/>
            <a:ext cx="1458913" cy="20193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286000" y="1066800"/>
            <a:ext cx="55370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v-MV" sz="5400" dirty="0" smtClean="0">
                <a:solidFill>
                  <a:srgbClr val="FF0000"/>
                </a:solidFill>
                <a:latin typeface="MV Waheed" pitchFamily="50" charset="0"/>
                <a:cs typeface="MV Waheed" pitchFamily="50" charset="0"/>
              </a:rPr>
              <a:t>ރާމާމަކުނުތަކަށް ވީކިހިނެއްތަ؟</a:t>
            </a:r>
            <a:endParaRPr lang="en-US" sz="5400" dirty="0">
              <a:solidFill>
                <a:srgbClr val="FF0000"/>
              </a:solidFill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2"/>
          <p:cNvSpPr>
            <a:spLocks noChangeArrowheads="1" noChangeShapeType="1" noTextEdit="1"/>
          </p:cNvSpPr>
          <p:nvPr/>
        </p:nvSpPr>
        <p:spPr bwMode="auto">
          <a:xfrm rot="-836695">
            <a:off x="685800" y="2590800"/>
            <a:ext cx="74676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b="1" kern="1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+mj-lt"/>
              <a:ea typeface="+mj-lt"/>
              <a:cs typeface="+mj-lt"/>
            </a:endParaRPr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1371600" y="2895600"/>
            <a:ext cx="67056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dv-MV" sz="4400" smtClean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މިއީ </a:t>
            </a:r>
            <a:r>
              <a:rPr lang="dv-MV" sz="4400" smtClean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ސިޔާމުޙައްމަދުރަޝީދުގެ </a:t>
            </a:r>
            <a:r>
              <a:rPr lang="dv-MV" sz="4400" dirty="0" smtClean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ފަރާތުން</a:t>
            </a:r>
          </a:p>
          <a:p>
            <a:pPr algn="ctr"/>
            <a:r>
              <a:rPr lang="dv-MV" sz="4400" dirty="0" smtClean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 ޙިރާޕްރީސްކޫލަށް </a:t>
            </a:r>
            <a:r>
              <a:rPr lang="dv-MV" sz="4400" dirty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ކުރެވުނު ހަދިޔާއެކެވެ.</a:t>
            </a:r>
            <a:endParaRPr lang="en-US" sz="4400" dirty="0">
              <a:solidFill>
                <a:srgbClr val="FF0000"/>
              </a:solidFill>
              <a:latin typeface="MV Waheed" pitchFamily="50" charset="0"/>
              <a:ea typeface="MV Bodu" pitchFamily="50" charset="0"/>
              <a:cs typeface="MV Waheed" pitchFamily="50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419600" y="5562600"/>
            <a:ext cx="8707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v-MV" sz="2400" b="1" dirty="0"/>
              <a:t>2010</a:t>
            </a:r>
            <a:endParaRPr lang="en-US" sz="2400" b="1" dirty="0"/>
          </a:p>
        </p:txBody>
      </p:sp>
      <p:sp>
        <p:nvSpPr>
          <p:cNvPr id="14341" name="TextBox 3"/>
          <p:cNvSpPr txBox="1">
            <a:spLocks noChangeArrowheads="1"/>
          </p:cNvSpPr>
          <p:nvPr/>
        </p:nvSpPr>
        <p:spPr bwMode="auto">
          <a:xfrm>
            <a:off x="3505200" y="1371600"/>
            <a:ext cx="26304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v-MV" sz="6000" dirty="0">
                <a:solidFill>
                  <a:srgbClr val="FF0000"/>
                </a:solidFill>
                <a:latin typeface="MV Waheed" pitchFamily="50" charset="0"/>
                <a:ea typeface="MV Bodu" pitchFamily="50" charset="0"/>
                <a:cs typeface="MV Waheed" pitchFamily="50" charset="0"/>
              </a:rPr>
              <a:t>ނިމުނީ!</a:t>
            </a:r>
            <a:endParaRPr lang="en-US" sz="6000" dirty="0">
              <a:solidFill>
                <a:srgbClr val="FF0000"/>
              </a:solidFill>
              <a:latin typeface="MV Waheed" pitchFamily="50" charset="0"/>
              <a:ea typeface="MV Bodu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0.6|0.6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4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5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5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2|1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|2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.2"/>
</p:tagLst>
</file>

<file path=ppt/theme/theme1.xml><?xml version="1.0" encoding="utf-8"?>
<a:theme xmlns:a="http://schemas.openxmlformats.org/drawingml/2006/main" name="ބަސްނޭހި 5 ރާމާމަކުނު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ބަސްނޭހި 5 ރާމާމަކުނު</Template>
  <TotalTime>1</TotalTime>
  <Words>101</Words>
  <Application>Microsoft Office PowerPoint</Application>
  <PresentationFormat>On-screen Show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ބަސްނޭހި 5 ރާމާމަކުނު</vt:lpstr>
      <vt:lpstr>ބަސްނޭހި 5 ރާމާމަކުނު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ބަސްނޭހި 5 ރާމާމަކުނު</dc:title>
  <dc:creator>User</dc:creator>
  <cp:lastModifiedBy>User</cp:lastModifiedBy>
  <cp:revision>1</cp:revision>
  <dcterms:created xsi:type="dcterms:W3CDTF">2010-12-23T17:09:14Z</dcterms:created>
  <dcterms:modified xsi:type="dcterms:W3CDTF">2010-12-23T17:11:07Z</dcterms:modified>
</cp:coreProperties>
</file>