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59" r:id="rId6"/>
    <p:sldId id="262" r:id="rId7"/>
    <p:sldId id="267" r:id="rId8"/>
    <p:sldId id="268" r:id="rId9"/>
    <p:sldId id="266" r:id="rId10"/>
    <p:sldId id="269" r:id="rId11"/>
    <p:sldId id="264" r:id="rId12"/>
    <p:sldId id="270" r:id="rId13"/>
    <p:sldId id="271" r:id="rId1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FFFF00"/>
    <a:srgbClr val="0000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5F7834-6ED2-42C0-83AC-04A52EBEE56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831F3C-9442-4BE9-A3D7-E49C46FD627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837BE8-FB65-4961-A6F5-81F01D70590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C6B99A-DF18-4B8A-BC12-0C1DED94C12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E716EA-F44E-4742-B63E-EE43BB5D750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E59582-7843-4538-AFB7-83A93DF8B67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863F13-D1D9-4E8F-AC4F-BFC4B5071B6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2F00C2-334C-4560-B730-307726C6BEB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12E1D7-816B-43C2-9E4E-A88BB6C79CC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E9BD90-DE4F-45CC-9E73-6F244764DD1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3474E6-0BBE-4CE3-A15C-968FA31D144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D99C22C-7D49-4F89-AFE1-35224C01D98B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6.wav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audio" Target="../media/audio7.wav"/><Relationship Id="rId7" Type="http://schemas.openxmlformats.org/officeDocument/2006/relationships/image" Target="../media/image6.wm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6.wav"/><Relationship Id="rId5" Type="http://schemas.openxmlformats.org/officeDocument/2006/relationships/image" Target="../media/image18.wmf"/><Relationship Id="rId10" Type="http://schemas.openxmlformats.org/officeDocument/2006/relationships/image" Target="../media/image2.wmf"/><Relationship Id="rId4" Type="http://schemas.openxmlformats.org/officeDocument/2006/relationships/image" Target="../media/image17.wmf"/><Relationship Id="rId9" Type="http://schemas.openxmlformats.org/officeDocument/2006/relationships/image" Target="../media/image5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audio" Target="../media/audio7.wav"/><Relationship Id="rId7" Type="http://schemas.openxmlformats.org/officeDocument/2006/relationships/image" Target="../media/image6.wm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6.wav"/><Relationship Id="rId5" Type="http://schemas.openxmlformats.org/officeDocument/2006/relationships/image" Target="../media/image18.wmf"/><Relationship Id="rId10" Type="http://schemas.openxmlformats.org/officeDocument/2006/relationships/image" Target="../media/image2.wmf"/><Relationship Id="rId4" Type="http://schemas.openxmlformats.org/officeDocument/2006/relationships/image" Target="../media/image17.wmf"/><Relationship Id="rId9" Type="http://schemas.openxmlformats.org/officeDocument/2006/relationships/image" Target="../media/image5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Balloon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57600" y="4846638"/>
            <a:ext cx="1343025" cy="2011362"/>
          </a:xfrm>
          <a:prstGeom prst="rect">
            <a:avLst/>
          </a:prstGeom>
          <a:noFill/>
        </p:spPr>
      </p:pic>
      <p:pic>
        <p:nvPicPr>
          <p:cNvPr id="2054" name="Picture 6" descr="Bicycl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67400" y="4343400"/>
            <a:ext cx="2160588" cy="1670050"/>
          </a:xfrm>
          <a:prstGeom prst="rect">
            <a:avLst/>
          </a:prstGeom>
          <a:noFill/>
        </p:spPr>
      </p:pic>
      <p:pic>
        <p:nvPicPr>
          <p:cNvPr id="2055" name="Picture 7" descr="Block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0" y="1752600"/>
            <a:ext cx="1655762" cy="1452563"/>
          </a:xfrm>
          <a:prstGeom prst="rect">
            <a:avLst/>
          </a:prstGeom>
          <a:noFill/>
        </p:spPr>
      </p:pic>
      <p:pic>
        <p:nvPicPr>
          <p:cNvPr id="2056" name="Picture 8" descr="Car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30937" y="1447800"/>
            <a:ext cx="2913063" cy="1354137"/>
          </a:xfrm>
          <a:prstGeom prst="rect">
            <a:avLst/>
          </a:prstGeom>
          <a:noFill/>
        </p:spPr>
      </p:pic>
      <p:pic>
        <p:nvPicPr>
          <p:cNvPr id="2057" name="Picture 9" descr="Drum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43000" y="4572000"/>
            <a:ext cx="1908175" cy="1381125"/>
          </a:xfrm>
          <a:prstGeom prst="rect">
            <a:avLst/>
          </a:prstGeom>
          <a:noFill/>
        </p:spPr>
      </p:pic>
      <p:pic>
        <p:nvPicPr>
          <p:cNvPr id="2058" name="Picture 10" descr="Kite 2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492500" y="260350"/>
            <a:ext cx="2016125" cy="2219325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828800" y="3048000"/>
            <a:ext cx="455284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v-MV" sz="5400" dirty="0" smtClean="0">
                <a:solidFill>
                  <a:srgbClr val="FFFF00"/>
                </a:solidFill>
                <a:latin typeface="MV Waheed" pitchFamily="50" charset="0"/>
                <a:cs typeface="MV Waheed" pitchFamily="50" charset="0"/>
              </a:rPr>
              <a:t>ކޮއްކޮގެ </a:t>
            </a:r>
            <a:r>
              <a:rPr lang="dv-MV" sz="5400" dirty="0" smtClean="0">
                <a:solidFill>
                  <a:srgbClr val="FFFF00"/>
                </a:solidFill>
                <a:latin typeface="MV Waheed" pitchFamily="50" charset="0"/>
                <a:cs typeface="MV Waheed" pitchFamily="50" charset="0"/>
              </a:rPr>
              <a:t>ކުޅޭ </a:t>
            </a:r>
            <a:r>
              <a:rPr lang="dv-MV" sz="5400" b="1" dirty="0" smtClean="0">
                <a:solidFill>
                  <a:srgbClr val="FFFF00"/>
                </a:solidFill>
                <a:latin typeface="MV Waheed" pitchFamily="50" charset="0"/>
                <a:cs typeface="MV Waheed" pitchFamily="50" charset="0"/>
              </a:rPr>
              <a:t>ވަށިގ</a:t>
            </a:r>
            <a:r>
              <a:rPr lang="dv-MV" sz="5400" dirty="0" smtClean="0">
                <a:solidFill>
                  <a:srgbClr val="FFFF00"/>
                </a:solidFill>
                <a:latin typeface="MV Waheed" pitchFamily="50" charset="0"/>
                <a:cs typeface="MV Waheed" pitchFamily="50" charset="0"/>
              </a:rPr>
              <a:t>ަނޑު</a:t>
            </a:r>
            <a:endParaRPr lang="en-US" sz="5400" dirty="0">
              <a:solidFill>
                <a:srgbClr val="FFFF00"/>
              </a:solidFill>
              <a:latin typeface="MV Waheed" pitchFamily="50" charset="0"/>
              <a:cs typeface="MV Waheed" pitchFamily="5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set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24200" y="1828800"/>
            <a:ext cx="2857500" cy="280987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971800" y="4953000"/>
            <a:ext cx="410400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dv-MV" sz="6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މިއީ </a:t>
            </a:r>
            <a:r>
              <a:rPr lang="dv-MV" sz="6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ބޮޑު</a:t>
            </a:r>
            <a:r>
              <a:rPr lang="dv-MV" sz="6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 ބޯޅައެއް</a:t>
            </a:r>
            <a:endParaRPr lang="en-US" sz="6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324600" y="457200"/>
            <a:ext cx="20574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v-MV" sz="6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ބޯޅަ</a:t>
            </a:r>
            <a:endParaRPr lang="en-US" sz="6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177 -0.24931 C 0.14323 -0.02871 0.41875 0.19213 0.41597 0.23796 C 0.41319 0.28403 -0.054 0.06134 -0.14792 0.02616 " pathEditMode="relative" rAng="0" ptsTypes="aaA">
                                      <p:cBhvr>
                                        <p:cTn id="6" dur="2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7" y="2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Balloon 3">
            <a:hlinkClick r:id="" action="ppaction://noaction">
              <a:snd r:embed="rId3" name="balloon.wav"/>
            </a:hlinkClick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3733800" y="2895600"/>
            <a:ext cx="2203450" cy="3302000"/>
          </a:xfrm>
          <a:ln/>
        </p:spPr>
      </p:pic>
      <p:sp>
        <p:nvSpPr>
          <p:cNvPr id="7" name="Rectangle 6"/>
          <p:cNvSpPr/>
          <p:nvPr/>
        </p:nvSpPr>
        <p:spPr>
          <a:xfrm>
            <a:off x="6248400" y="609600"/>
            <a:ext cx="20574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v-MV" sz="6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ފުއްޕާހަން</a:t>
            </a:r>
            <a:endParaRPr lang="en-US" sz="6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43000" y="5486400"/>
            <a:ext cx="67818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v-MV" sz="6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މިއީ </a:t>
            </a:r>
            <a:r>
              <a:rPr lang="dv-MV" sz="6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ރަތް</a:t>
            </a:r>
            <a:r>
              <a:rPr lang="dv-MV" sz="6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 ކުލައިގެފުއްޕާހަމެއް!</a:t>
            </a:r>
            <a:endParaRPr lang="en-US" sz="6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295  E" pathEditMode="relative" ptsTypes="">
                                      <p:cBhvr>
                                        <p:cTn id="6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Kite 21">
            <a:hlinkClick r:id="" action="ppaction://noaction">
              <a:snd r:embed="rId3" name="kite.wav"/>
            </a:hlinkClick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71775" y="404813"/>
            <a:ext cx="3429000" cy="3775075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5734050" y="304800"/>
            <a:ext cx="280035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v-MV" sz="6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މަޑި</a:t>
            </a:r>
            <a:endParaRPr lang="en-US" sz="6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7200" y="5410200"/>
            <a:ext cx="74676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v-MV" sz="6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މިއީ ވަރަށް </a:t>
            </a:r>
            <a:r>
              <a:rPr lang="dv-MV" sz="6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ލުއި</a:t>
            </a:r>
            <a:r>
              <a:rPr lang="dv-MV" sz="6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 </a:t>
            </a:r>
            <a:r>
              <a:rPr lang="dv-MV" sz="6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މަޑިއެއް!</a:t>
            </a:r>
            <a:endParaRPr lang="en-US" sz="6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Bicycle 4">
            <a:hlinkClick r:id="" action="ppaction://noaction">
              <a:snd r:embed="rId3" name="bicycle.wav"/>
            </a:hlinkClick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6516688" y="476250"/>
            <a:ext cx="6516688" cy="3387725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5935883" y="381000"/>
            <a:ext cx="2708475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v-MV" sz="6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ބައިސިކަލް</a:t>
            </a:r>
            <a:endParaRPr lang="en-US" sz="6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09600" y="5105400"/>
            <a:ext cx="79248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v-MV" sz="6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މިއީ </a:t>
            </a:r>
            <a:r>
              <a:rPr lang="dv-MV" sz="6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ވަރަށް </a:t>
            </a:r>
            <a:r>
              <a:rPr lang="dv-MV" sz="6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ރީތި</a:t>
            </a:r>
            <a:r>
              <a:rPr lang="dv-MV" sz="6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 ބައިސިކަލެއް!</a:t>
            </a:r>
            <a:endParaRPr lang="en-US" sz="6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8 0.02083 L 0.79705 0.0208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3" name="Picture 11" descr="Car 4">
            <a:hlinkClick r:id="" action="ppaction://noaction">
              <a:snd r:embed="rId3" name="car.wav"/>
            </a:hlinkClick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85113" y="1268413"/>
            <a:ext cx="4672012" cy="2171700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5943599" y="304800"/>
            <a:ext cx="2721077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v-MV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ކާރު</a:t>
            </a:r>
            <a:endParaRPr lang="en-US" sz="6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76400" y="5029200"/>
            <a:ext cx="62484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v-MV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މިއީ </a:t>
            </a:r>
            <a:r>
              <a:rPr lang="dv-MV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ކުޅޭކުޅޭ </a:t>
            </a:r>
            <a:r>
              <a:rPr lang="dv-MV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ކާރެއް</a:t>
            </a:r>
            <a:endParaRPr lang="en-US" sz="6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96296E-6 L -0.76736 0.0097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4" y="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Blocks 06">
            <a:hlinkClick r:id="" action="ppaction://noaction">
              <a:snd r:embed="rId3" name="blocks.wav"/>
            </a:hlinkClick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87450" y="549275"/>
            <a:ext cx="2387600" cy="5029200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5519057" y="1219200"/>
            <a:ext cx="2775857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v-MV" sz="6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ބްލޮކުސް</a:t>
            </a:r>
            <a:endParaRPr lang="en-US" sz="6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362200" y="5257800"/>
            <a:ext cx="64770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v-MV" sz="6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 މިއީ </a:t>
            </a:r>
            <a:r>
              <a:rPr lang="dv-MV" sz="6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އޭ ބީ ސީ</a:t>
            </a:r>
            <a:r>
              <a:rPr lang="dv-MV" sz="6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 ބްލޮކުސް</a:t>
            </a:r>
            <a:endParaRPr lang="en-US" sz="6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Drum 5">
            <a:hlinkClick r:id="" action="ppaction://noaction">
              <a:snd r:embed="rId3" name="drum.wav"/>
            </a:hlinkClick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09800" y="228600"/>
            <a:ext cx="4672013" cy="3384550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6019800" y="304800"/>
            <a:ext cx="2306782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v-MV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ބެރު</a:t>
            </a:r>
            <a:endParaRPr lang="en-US" sz="6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76400" y="4495800"/>
            <a:ext cx="66294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v-MV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މިއީ </a:t>
            </a:r>
            <a:r>
              <a:rPr lang="dv-MV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ބޮޑު </a:t>
            </a:r>
            <a:r>
              <a:rPr lang="dv-MV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ބެރެއް!</a:t>
            </a:r>
            <a:endParaRPr lang="en-US" sz="6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9" name="AutoShape 11"/>
          <p:cNvSpPr>
            <a:spLocks noChangeArrowheads="1"/>
          </p:cNvSpPr>
          <p:nvPr/>
        </p:nvSpPr>
        <p:spPr bwMode="auto">
          <a:xfrm>
            <a:off x="971550" y="2420938"/>
            <a:ext cx="7272338" cy="2449512"/>
          </a:xfrm>
          <a:prstGeom prst="wedgeEllipseCallout">
            <a:avLst>
              <a:gd name="adj1" fmla="val -47773"/>
              <a:gd name="adj2" fmla="val 10897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n-US" dirty="0"/>
          </a:p>
        </p:txBody>
      </p:sp>
      <p:pic>
        <p:nvPicPr>
          <p:cNvPr id="12298" name="Picture 10" descr="Question Mark 4">
            <a:hlinkClick r:id="" action="ppaction://noaction">
              <a:snd r:embed="rId3" name="where teddy.wav"/>
            </a:hlinkClick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365625"/>
            <a:ext cx="1211263" cy="2160588"/>
          </a:xfrm>
          <a:prstGeom prst="rect">
            <a:avLst/>
          </a:prstGeom>
          <a:noFill/>
        </p:spPr>
      </p:pic>
      <p:pic>
        <p:nvPicPr>
          <p:cNvPr id="12300" name="Picture 12" descr="Question Mark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92275" y="836613"/>
            <a:ext cx="1077913" cy="1296987"/>
          </a:xfrm>
          <a:prstGeom prst="rect">
            <a:avLst/>
          </a:prstGeom>
          <a:noFill/>
        </p:spPr>
      </p:pic>
      <p:pic>
        <p:nvPicPr>
          <p:cNvPr id="12301" name="Picture 13" descr="Question Mark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86000" y="5181600"/>
            <a:ext cx="681037" cy="1484312"/>
          </a:xfrm>
          <a:prstGeom prst="rect">
            <a:avLst/>
          </a:prstGeom>
          <a:noFill/>
        </p:spPr>
      </p:pic>
      <p:pic>
        <p:nvPicPr>
          <p:cNvPr id="12302" name="Picture 14" descr="Question Mark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351837" y="1828800"/>
            <a:ext cx="792163" cy="1644650"/>
          </a:xfrm>
          <a:prstGeom prst="rect">
            <a:avLst/>
          </a:prstGeom>
          <a:noFill/>
        </p:spPr>
      </p:pic>
      <p:pic>
        <p:nvPicPr>
          <p:cNvPr id="12303" name="Picture 15" descr="Question Mark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80063" y="549275"/>
            <a:ext cx="792162" cy="1644650"/>
          </a:xfrm>
          <a:prstGeom prst="rect">
            <a:avLst/>
          </a:prstGeom>
          <a:noFill/>
        </p:spPr>
      </p:pic>
      <p:pic>
        <p:nvPicPr>
          <p:cNvPr id="12304" name="Picture 16" descr="Question Mark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39000" y="5029200"/>
            <a:ext cx="792163" cy="1644650"/>
          </a:xfrm>
          <a:prstGeom prst="rect">
            <a:avLst/>
          </a:prstGeom>
          <a:noFill/>
        </p:spPr>
      </p:pic>
      <p:pic>
        <p:nvPicPr>
          <p:cNvPr id="17" name="Picture 4" descr="Drum 5">
            <a:hlinkClick r:id="" action="ppaction://noaction">
              <a:snd r:embed="rId6" name="drum.wav"/>
            </a:hlinkClick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438400" y="304800"/>
            <a:ext cx="2568292" cy="1860550"/>
          </a:xfrm>
          <a:prstGeom prst="rect">
            <a:avLst/>
          </a:prstGeom>
          <a:noFill/>
        </p:spPr>
      </p:pic>
      <p:pic>
        <p:nvPicPr>
          <p:cNvPr id="20" name="Picture 4" descr="Block 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77000" y="1066800"/>
            <a:ext cx="1800225" cy="1579562"/>
          </a:xfrm>
          <a:prstGeom prst="rect">
            <a:avLst/>
          </a:prstGeom>
          <a:noFill/>
        </p:spPr>
      </p:pic>
      <p:pic>
        <p:nvPicPr>
          <p:cNvPr id="21" name="Picture 5" descr="Car 4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505200" y="5105400"/>
            <a:ext cx="2913063" cy="1354138"/>
          </a:xfrm>
          <a:prstGeom prst="rect">
            <a:avLst/>
          </a:prstGeom>
          <a:noFill/>
        </p:spPr>
      </p:pic>
      <p:pic>
        <p:nvPicPr>
          <p:cNvPr id="22" name="Picture 2" descr="Balloon 3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28600" y="914400"/>
            <a:ext cx="1343025" cy="2011362"/>
          </a:xfrm>
          <a:prstGeom prst="rect">
            <a:avLst/>
          </a:prstGeom>
          <a:noFill/>
        </p:spPr>
      </p:pic>
      <p:sp>
        <p:nvSpPr>
          <p:cNvPr id="24" name="Rectangle 23"/>
          <p:cNvSpPr/>
          <p:nvPr/>
        </p:nvSpPr>
        <p:spPr>
          <a:xfrm>
            <a:off x="1981200" y="2895600"/>
            <a:ext cx="541020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v-MV" sz="4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މިތަނަށް މިއޮތީ ކިހިނެއް ވެފައިތަ؟</a:t>
            </a:r>
            <a:endParaRPr lang="en-US" sz="4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9" name="AutoShape 11"/>
          <p:cNvSpPr>
            <a:spLocks noChangeArrowheads="1"/>
          </p:cNvSpPr>
          <p:nvPr/>
        </p:nvSpPr>
        <p:spPr bwMode="auto">
          <a:xfrm>
            <a:off x="971550" y="2420938"/>
            <a:ext cx="7272338" cy="2449512"/>
          </a:xfrm>
          <a:prstGeom prst="wedgeEllipseCallout">
            <a:avLst>
              <a:gd name="adj1" fmla="val -47773"/>
              <a:gd name="adj2" fmla="val 10897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n-US" dirty="0"/>
          </a:p>
        </p:txBody>
      </p:sp>
      <p:pic>
        <p:nvPicPr>
          <p:cNvPr id="12298" name="Picture 10" descr="Question Mark 4">
            <a:hlinkClick r:id="" action="ppaction://noaction">
              <a:snd r:embed="rId3" name="where teddy.wav"/>
            </a:hlinkClick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365625"/>
            <a:ext cx="1211263" cy="2160588"/>
          </a:xfrm>
          <a:prstGeom prst="rect">
            <a:avLst/>
          </a:prstGeom>
          <a:noFill/>
        </p:spPr>
      </p:pic>
      <p:pic>
        <p:nvPicPr>
          <p:cNvPr id="12300" name="Picture 12" descr="Question Mark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92275" y="836613"/>
            <a:ext cx="1077913" cy="1296987"/>
          </a:xfrm>
          <a:prstGeom prst="rect">
            <a:avLst/>
          </a:prstGeom>
          <a:noFill/>
        </p:spPr>
      </p:pic>
      <p:pic>
        <p:nvPicPr>
          <p:cNvPr id="12301" name="Picture 13" descr="Question Mark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86000" y="5181600"/>
            <a:ext cx="681037" cy="1484312"/>
          </a:xfrm>
          <a:prstGeom prst="rect">
            <a:avLst/>
          </a:prstGeom>
          <a:noFill/>
        </p:spPr>
      </p:pic>
      <p:pic>
        <p:nvPicPr>
          <p:cNvPr id="12302" name="Picture 14" descr="Question Mark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351837" y="1828800"/>
            <a:ext cx="792163" cy="1644650"/>
          </a:xfrm>
          <a:prstGeom prst="rect">
            <a:avLst/>
          </a:prstGeom>
          <a:noFill/>
        </p:spPr>
      </p:pic>
      <p:pic>
        <p:nvPicPr>
          <p:cNvPr id="12303" name="Picture 15" descr="Question Mark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80063" y="549275"/>
            <a:ext cx="792162" cy="1644650"/>
          </a:xfrm>
          <a:prstGeom prst="rect">
            <a:avLst/>
          </a:prstGeom>
          <a:noFill/>
        </p:spPr>
      </p:pic>
      <p:pic>
        <p:nvPicPr>
          <p:cNvPr id="12304" name="Picture 16" descr="Question Mark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39000" y="5029200"/>
            <a:ext cx="792163" cy="1644650"/>
          </a:xfrm>
          <a:prstGeom prst="rect">
            <a:avLst/>
          </a:prstGeom>
          <a:noFill/>
        </p:spPr>
      </p:pic>
      <p:pic>
        <p:nvPicPr>
          <p:cNvPr id="17" name="Picture 4" descr="Drum 5">
            <a:hlinkClick r:id="" action="ppaction://noaction">
              <a:snd r:embed="rId6" name="drum.wav"/>
            </a:hlinkClick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438400" y="304800"/>
            <a:ext cx="2568292" cy="1860550"/>
          </a:xfrm>
          <a:prstGeom prst="rect">
            <a:avLst/>
          </a:prstGeom>
          <a:noFill/>
        </p:spPr>
      </p:pic>
      <p:pic>
        <p:nvPicPr>
          <p:cNvPr id="20" name="Picture 4" descr="Block 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77000" y="1066800"/>
            <a:ext cx="1800225" cy="1579562"/>
          </a:xfrm>
          <a:prstGeom prst="rect">
            <a:avLst/>
          </a:prstGeom>
          <a:noFill/>
        </p:spPr>
      </p:pic>
      <p:pic>
        <p:nvPicPr>
          <p:cNvPr id="21" name="Picture 5" descr="Car 4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505200" y="5105400"/>
            <a:ext cx="2913063" cy="1354138"/>
          </a:xfrm>
          <a:prstGeom prst="rect">
            <a:avLst/>
          </a:prstGeom>
          <a:noFill/>
        </p:spPr>
      </p:pic>
      <p:pic>
        <p:nvPicPr>
          <p:cNvPr id="22" name="Picture 2" descr="Balloon 3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28600" y="914400"/>
            <a:ext cx="1343025" cy="2011362"/>
          </a:xfrm>
          <a:prstGeom prst="rect">
            <a:avLst/>
          </a:prstGeom>
          <a:noFill/>
        </p:spPr>
      </p:pic>
      <p:sp>
        <p:nvSpPr>
          <p:cNvPr id="24" name="Rectangle 23"/>
          <p:cNvSpPr/>
          <p:nvPr/>
        </p:nvSpPr>
        <p:spPr>
          <a:xfrm>
            <a:off x="1524000" y="2895600"/>
            <a:ext cx="647700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v-MV" sz="4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ކުޅެ ނިމިގެން މިތަން ސާފުކުރަން ޖެހޭނެ!</a:t>
            </a:r>
            <a:endParaRPr lang="en-US" sz="4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Balloon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71775" y="4846638"/>
            <a:ext cx="1343025" cy="2011362"/>
          </a:xfrm>
          <a:prstGeom prst="rect">
            <a:avLst/>
          </a:prstGeom>
          <a:noFill/>
        </p:spPr>
      </p:pic>
      <p:pic>
        <p:nvPicPr>
          <p:cNvPr id="10243" name="Picture 3" descr="Bicycl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1200" y="5187950"/>
            <a:ext cx="2160588" cy="1670050"/>
          </a:xfrm>
          <a:prstGeom prst="rect">
            <a:avLst/>
          </a:prstGeom>
          <a:noFill/>
        </p:spPr>
      </p:pic>
      <p:pic>
        <p:nvPicPr>
          <p:cNvPr id="10244" name="Picture 4" descr="Block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1147763"/>
            <a:ext cx="1800225" cy="1579562"/>
          </a:xfrm>
          <a:prstGeom prst="rect">
            <a:avLst/>
          </a:prstGeom>
          <a:noFill/>
        </p:spPr>
      </p:pic>
      <p:pic>
        <p:nvPicPr>
          <p:cNvPr id="10245" name="Picture 5" descr="Car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5000" y="609600"/>
            <a:ext cx="2913063" cy="1354138"/>
          </a:xfrm>
          <a:prstGeom prst="rect">
            <a:avLst/>
          </a:prstGeom>
          <a:noFill/>
        </p:spPr>
      </p:pic>
      <p:pic>
        <p:nvPicPr>
          <p:cNvPr id="10246" name="Picture 6" descr="Drum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4005263"/>
            <a:ext cx="1908175" cy="1381125"/>
          </a:xfrm>
          <a:prstGeom prst="rect">
            <a:avLst/>
          </a:prstGeom>
          <a:noFill/>
        </p:spPr>
      </p:pic>
      <p:pic>
        <p:nvPicPr>
          <p:cNvPr id="10247" name="Picture 7" descr="Kite 2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76600" y="0"/>
            <a:ext cx="2016125" cy="2219325"/>
          </a:xfrm>
          <a:prstGeom prst="rect">
            <a:avLst/>
          </a:prstGeom>
          <a:noFill/>
        </p:spPr>
      </p:pic>
      <p:pic>
        <p:nvPicPr>
          <p:cNvPr id="13" name="Picture 1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467600" y="3581400"/>
            <a:ext cx="1866900" cy="183578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4" name="Rectangle 13"/>
          <p:cNvSpPr/>
          <p:nvPr/>
        </p:nvSpPr>
        <p:spPr>
          <a:xfrm>
            <a:off x="304800" y="2971800"/>
            <a:ext cx="80772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v-MV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Bodu" pitchFamily="50" charset="0"/>
                <a:cs typeface="MV Bodu" pitchFamily="50" charset="0"/>
              </a:rPr>
              <a:t>ހިނގާ </a:t>
            </a:r>
            <a:r>
              <a:rPr lang="dv-MV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އަވަހަށް</a:t>
            </a:r>
            <a:r>
              <a:rPr lang="dv-MV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Bodu" pitchFamily="50" charset="0"/>
                <a:cs typeface="MV Bodu" pitchFamily="50" charset="0"/>
              </a:rPr>
              <a:t> ކުޅޭސާމާނު ވަށިގަނޑަށް ލަމާ!</a:t>
            </a:r>
            <a:endParaRPr lang="en-US" sz="6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V Bodu" pitchFamily="50" charset="0"/>
              <a:cs typeface="MV Bodu" pitchFamily="5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73472E-18 C -0.1342 0.14676 -0.26823 0.29375 -0.32274 0.35046 C -0.37725 0.40718 -0.32534 0.34167 -0.32743 0.33981 " pathEditMode="relative" ptsTypes="aaA">
                                      <p:cBhvr>
                                        <p:cTn id="26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7.40741E-7 C -0.06511 0.17268 -0.13004 0.34537 -0.16129 0.41273 C -0.19254 0.48009 -0.18994 0.44213 -0.18716 0.40416 " pathEditMode="relative" ptsTypes="aaA">
                                      <p:cBhvr>
                                        <p:cTn id="30" dur="2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2691 0.08263 C -0.32691 0.08287 -0.11736 0.22245 0.09236 0.36226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" y="1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2899 0.14861 L 0.32066 -0.09583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" y="-1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54167 0.28888 " pathEditMode="relative" ptsTypes="AA">
                                      <p:cBhvr>
                                        <p:cTn id="42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3.7037E-7 C 0.08837 -0.08287 0.17674 -0.16551 0.21945 -0.2 " pathEditMode="relative" ptsTypes="aA">
                                      <p:cBhvr>
                                        <p:cTn id="46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59259E-6 C -1.66667E-6 -2.59259E-6 -0.24514 -0.2162 -0.49028 -0.43217 " pathEditMode="relative" ptsTypes="aA">
                                      <p:cBhvr>
                                        <p:cTn id="50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545 0.01944 C -0.06545 0.01967 -0.20052 -0.14051 -0.33542 -0.30046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" y="-1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Balloon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0" y="4846638"/>
            <a:ext cx="1343025" cy="2011362"/>
          </a:xfrm>
          <a:prstGeom prst="rect">
            <a:avLst/>
          </a:prstGeom>
          <a:noFill/>
        </p:spPr>
      </p:pic>
      <p:pic>
        <p:nvPicPr>
          <p:cNvPr id="2054" name="Picture 6" descr="Bicycl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81600" y="2209800"/>
            <a:ext cx="2160588" cy="1670050"/>
          </a:xfrm>
          <a:prstGeom prst="rect">
            <a:avLst/>
          </a:prstGeom>
          <a:noFill/>
        </p:spPr>
      </p:pic>
      <p:pic>
        <p:nvPicPr>
          <p:cNvPr id="2055" name="Picture 7" descr="Block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62200" y="2286000"/>
            <a:ext cx="1655762" cy="1452563"/>
          </a:xfrm>
          <a:prstGeom prst="rect">
            <a:avLst/>
          </a:prstGeom>
          <a:noFill/>
        </p:spPr>
      </p:pic>
      <p:pic>
        <p:nvPicPr>
          <p:cNvPr id="2056" name="Picture 8" descr="Car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10000" y="3505200"/>
            <a:ext cx="2913063" cy="1354137"/>
          </a:xfrm>
          <a:prstGeom prst="rect">
            <a:avLst/>
          </a:prstGeom>
          <a:noFill/>
        </p:spPr>
      </p:pic>
      <p:pic>
        <p:nvPicPr>
          <p:cNvPr id="2057" name="Picture 9" descr="Drum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3657600"/>
            <a:ext cx="1908175" cy="1381125"/>
          </a:xfrm>
          <a:prstGeom prst="rect">
            <a:avLst/>
          </a:prstGeom>
          <a:noFill/>
        </p:spPr>
      </p:pic>
      <p:pic>
        <p:nvPicPr>
          <p:cNvPr id="2058" name="Picture 10" descr="Kite 2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886200" y="1981200"/>
            <a:ext cx="2016125" cy="2219325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177225"/>
            <a:ext cx="7772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v-MV" sz="3200" dirty="0" smtClean="0">
                <a:solidFill>
                  <a:srgbClr val="003300"/>
                </a:solidFill>
                <a:latin typeface="MV Waheed" pitchFamily="50" charset="0"/>
                <a:cs typeface="MV Waheed" pitchFamily="50" charset="0"/>
              </a:rPr>
              <a:t>ޮ މިހާރު </a:t>
            </a:r>
            <a:r>
              <a:rPr lang="dv-MV" sz="3200" dirty="0" smtClean="0">
                <a:solidFill>
                  <a:srgbClr val="003300"/>
                </a:solidFill>
                <a:latin typeface="MV Waheed" pitchFamily="50" charset="0"/>
                <a:cs typeface="MV Waheed" pitchFamily="50" charset="0"/>
              </a:rPr>
              <a:t>ވަރަށް ރަނގަޅު! މިއީ ވަރަށް ބަސް އަހާ ކޮއްކޮ އެއް!</a:t>
            </a:r>
            <a:endParaRPr lang="en-US" sz="3200" dirty="0">
              <a:solidFill>
                <a:srgbClr val="003300"/>
              </a:solidFill>
              <a:latin typeface="MV Waheed" pitchFamily="50" charset="0"/>
              <a:cs typeface="MV Waheed" pitchFamily="50" charset="0"/>
            </a:endParaRPr>
          </a:p>
        </p:txBody>
      </p:sp>
      <p:pic>
        <p:nvPicPr>
          <p:cNvPr id="9" name="Picture 1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05400" y="4800600"/>
            <a:ext cx="1143000" cy="112395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545 0.01944 C -0.06545 0.01967 -0.20052 -0.14051 -0.33542 -0.3004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" y="-1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3124200"/>
            <a:ext cx="47244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v-MV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Bodu" pitchFamily="50" charset="0"/>
                <a:cs typeface="MV Bodu" pitchFamily="50" charset="0"/>
              </a:rPr>
              <a:t>ނިމުނީ!</a:t>
            </a:r>
            <a:endParaRPr lang="en-US" sz="6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V Bodu" pitchFamily="50" charset="0"/>
              <a:cs typeface="MV Bodu" pitchFamily="5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oys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toys</Template>
  <TotalTime>51</TotalTime>
  <Words>71</Words>
  <Application>Microsoft Office PowerPoint</Application>
  <PresentationFormat>On-screen Show (4:3)</PresentationFormat>
  <Paragraphs>20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toys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12</cp:revision>
  <dcterms:created xsi:type="dcterms:W3CDTF">2010-11-29T17:47:45Z</dcterms:created>
  <dcterms:modified xsi:type="dcterms:W3CDTF">2010-12-22T13:26:09Z</dcterms:modified>
</cp:coreProperties>
</file>