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72" r:id="rId4"/>
    <p:sldId id="258" r:id="rId5"/>
    <p:sldId id="265" r:id="rId6"/>
    <p:sldId id="259" r:id="rId7"/>
    <p:sldId id="266" r:id="rId8"/>
    <p:sldId id="260" r:id="rId9"/>
    <p:sldId id="267" r:id="rId10"/>
    <p:sldId id="268" r:id="rId11"/>
    <p:sldId id="262" r:id="rId12"/>
    <p:sldId id="269" r:id="rId13"/>
    <p:sldId id="263" r:id="rId14"/>
    <p:sldId id="270" r:id="rId15"/>
    <p:sldId id="264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2C676"/>
    <a:srgbClr val="996600"/>
    <a:srgbClr val="CC99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97" autoAdjust="0"/>
    <p:restoredTop sz="94660"/>
  </p:normalViewPr>
  <p:slideViewPr>
    <p:cSldViewPr>
      <p:cViewPr varScale="1">
        <p:scale>
          <a:sx n="65" d="100"/>
          <a:sy n="65" d="100"/>
        </p:scale>
        <p:origin x="-15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6EBB0-B68C-451C-B9AA-EF1E347675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14167-5218-47DE-9FAA-00F4F50686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ADD2B-E2D1-42D2-A86D-9AF939C359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EDF81F-F3AA-4EF1-93E7-716F2A3536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121CE-42AB-451F-B62A-1A9E7EE86B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CEEC7-A23C-4D2F-AC8D-732E3B3632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08175C-A33B-4B0C-BD20-6F306CB361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935F4-463B-4BD1-9B89-1369A02061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F4F4C-5CB1-47C3-B3BD-25233F9D7E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2AEE5-6562-4F93-BBB5-2BBFC5BABA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4185D-A746-403C-979B-4CB8CB3DF2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F5E5F2-5A26-4831-9A60-24BE17AE624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2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5.gif"/><Relationship Id="rId5" Type="http://schemas.openxmlformats.org/officeDocument/2006/relationships/image" Target="../media/image2.wmf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5.gif"/><Relationship Id="rId5" Type="http://schemas.openxmlformats.org/officeDocument/2006/relationships/image" Target="../media/image2.wmf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5.gif"/><Relationship Id="rId5" Type="http://schemas.openxmlformats.org/officeDocument/2006/relationships/image" Target="../media/image2.wmf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7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1.jpe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5.gif"/><Relationship Id="rId5" Type="http://schemas.openxmlformats.org/officeDocument/2006/relationships/image" Target="../media/image2.wmf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1.jpe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5.gif"/><Relationship Id="rId5" Type="http://schemas.openxmlformats.org/officeDocument/2006/relationships/image" Target="../media/image2.wmf"/><Relationship Id="rId4" Type="http://schemas.openxmlformats.org/officeDocument/2006/relationships/image" Target="../media/image4.wmf"/><Relationship Id="rId9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1066800"/>
            <a:ext cx="7696200" cy="4191000"/>
          </a:xfrm>
        </p:spPr>
        <p:txBody>
          <a:bodyPr/>
          <a:lstStyle/>
          <a:p>
            <a:r>
              <a:rPr lang="dv-MV" sz="5400" dirty="0" smtClean="0">
                <a:solidFill>
                  <a:srgbClr val="C00000"/>
                </a:solidFill>
                <a:latin typeface="MV Waheed" pitchFamily="50" charset="0"/>
                <a:cs typeface="MV Waheed" pitchFamily="50" charset="0"/>
              </a:rPr>
              <a:t>މާކުން</a:t>
            </a:r>
            <a:r>
              <a:rPr lang="dv-MV" sz="5400" dirty="0" smtClean="0">
                <a:solidFill>
                  <a:srgbClr val="C00000"/>
                </a:solidFill>
                <a:latin typeface="MV Bodu" pitchFamily="50" charset="0"/>
                <a:cs typeface="MV Bodu" pitchFamily="50" charset="0"/>
              </a:rPr>
              <a:t> </a:t>
            </a:r>
            <a:r>
              <a:rPr lang="dv-MV" sz="5400" dirty="0" smtClean="0">
                <a:solidFill>
                  <a:srgbClr val="C00000"/>
                </a:solidFill>
                <a:latin typeface="MV Waheed" pitchFamily="50" charset="0"/>
                <a:cs typeface="MV Waheed" pitchFamily="50" charset="0"/>
              </a:rPr>
              <a:t>ދައިތަ</a:t>
            </a:r>
            <a:endParaRPr lang="en-US" sz="5400" dirty="0">
              <a:solidFill>
                <a:srgbClr val="C00000"/>
              </a:solidFill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2052" name="Picture 4" descr="MCj0230286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609600"/>
            <a:ext cx="457200" cy="3397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4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45 0.00601 C -0.04739 0.00901 -0.0526 0.01526 -0.0592 0.01965 C -0.07552 0.01896 -0.09201 0.01872 -0.10833 0.01734 C -0.11823 0.01664 -0.12968 0.01017 -0.13889 0.00601 C -0.15312 -0.00024 -0.16614 -0.00347 -0.18125 -0.00509 C -0.20955 -0.01156 -0.23732 -0.00763 -0.26597 -0.00509 C -0.27257 0.00855 -0.26475 -0.00463 -0.27777 0.00601 C -0.31371 0.03537 -0.27343 0.00786 -0.30156 0.02635 C -0.31441 0.04948 -0.33819 0.06474 -0.35937 0.06936 C -0.39201 0.09063 -0.41302 0.07167 -0.44045 0.06242 C -0.4559 0.04924 -0.47395 0.04601 -0.49132 0.04 C -0.49895 0.03745 -0.50607 0.0326 -0.51336 0.02867 C -0.51736 0.02659 -0.53298 0.02474 -0.53541 0.02427 C -0.55937 0.01618 -0.58559 0.01479 -0.61024 0.01063 C -0.61927 0.00647 -0.62916 0.00578 -0.63889 0.00393 C -0.64843 0.00462 -0.65816 0.00416 -0.6677 0.00601 C -0.66979 0.00647 -0.67083 0.00948 -0.67274 0.01063 C -0.67847 0.01387 -0.68541 0.01479 -0.69132 0.01734 C -0.69652 0.01965 -0.70104 0.02543 -0.70659 0.02635 C -0.71788 0.0282 -0.72916 0.02797 -0.74062 0.02867 C -0.75104 0.03884 -0.7559 0.05341 -0.76927 0.05803 C -0.771 0.05942 -0.77309 0.06034 -0.77448 0.06242 C -0.77725 0.06659 -0.78125 0.07607 -0.78125 0.07607 C -0.78368 0.08855 -0.78941 0.09687 -0.79479 0.10774 C -0.79583 0.11005 -0.79705 0.11213 -0.79809 0.11445 C -0.79913 0.11653 -0.79861 0.11953 -0.79982 0.12115 C -0.80277 0.12508 -0.81007 0.13017 -0.81007 0.13017 C -0.81875 0.16485 -0.82552 0.2319 -0.79982 0.25433 C -0.79305 0.27283 -0.80104 0.25549 -0.78975 0.26797 C -0.78819 0.26982 -0.78784 0.27283 -0.78628 0.27468 C -0.78125 0.28023 -0.77205 0.28693 -0.76597 0.29063 C -0.76319 0.29225 -0.76024 0.29341 -0.75746 0.29479 C -0.75295 0.2978 -0.74409 0.30404 -0.74409 0.30404 C -0.73871 0.31121 -0.73142 0.31398 -0.72691 0.32208 C -0.71875 0.33641 -0.71163 0.3519 -0.70833 0.36948 C -0.7085 0.37063 -0.70937 0.39491 -0.7118 0.40115 C -0.7151 0.40971 -0.72135 0.41595 -0.72534 0.42381 C -0.73211 0.46265 -0.79184 0.43907 -0.80486 0.43953 C -0.81562 0.44439 -0.81319 0.45364 -0.81857 0.46427 C -0.82187 0.47098 -0.82916 0.47607 -0.83368 0.48 C -0.83663 0.483 -0.83819 0.48763 -0.84045 0.49133 C -0.8434 0.50335 -0.85312 0.51283 -0.8592 0.523 C -0.86024 0.5267 -0.86076 0.53109 -0.8625 0.53433 C -0.86371 0.53664 -0.86684 0.53618 -0.8677 0.53872 C -0.86927 0.54358 -0.86875 0.54936 -0.86927 0.55468 C -0.86875 0.57641 -0.87014 0.59861 -0.8677 0.62011 C -0.86666 0.63005 -0.84809 0.63445 -0.84566 0.63583 C -0.83489 0.64069 -0.825 0.65086 -0.8151 0.65826 C -0.80781 0.66404 -0.79774 0.66381 -0.78975 0.66751 C -0.71736 0.66589 -0.65243 0.66728 -0.58125 0.66982 C -0.57673 0.67052 -0.53611 0.67352 -0.51857 0.67861 C -0.50816 0.68185 -0.49826 0.68832 -0.48802 0.69225 C -0.47812 0.70127 -0.46597 0.70242 -0.45573 0.71029 C -0.44305 0.72023 -0.43298 0.73526 -0.41857 0.74196 C -0.40486 0.75583 -0.38993 0.7667 -0.37621 0.78034 C -0.36441 0.79213 -0.35625 0.80462 -0.34218 0.8141 C -0.29982 0.84277 -0.34583 0.81341 -0.31354 0.83005 C -0.2927 0.84069 -0.31389 0.83352 -0.29305 0.84138 C -0.27187 0.84948 -0.24913 0.85086 -0.22691 0.85248 C -0.19705 0.85109 -0.16701 0.85063 -0.13715 0.84809 C -0.11145 0.84601 -0.08489 0.8363 -0.0592 0.83237 C -0.04687 0.82381 -0.03229 0.82497 -0.01857 0.82335 C -0.00434 0.8178 0.0092 0.81225 0.02379 0.80971 C 0.02657 0.80809 0.02969 0.80716 0.0323 0.80508 C 0.03473 0.80323 0.03646 0.8 0.03907 0.79838 C 0.04289 0.79607 0.04723 0.79607 0.05105 0.79398 C 0.06059 0.7889 0.06632 0.78196 0.07466 0.77364 C 0.08021 0.76786 0.08351 0.77109 0.0882 0.76462 C 0.09254 0.75838 0.09549 0.75029 0.10018 0.74427 C 0.10174 0.74196 0.10348 0.73988 0.10521 0.73757 C 0.1099 0.7126 0.10295 0.74312 0.11181 0.72161 C 0.11372 0.71745 0.11407 0.7126 0.11545 0.7082 C 0.11806 0.69965 0.1224 0.69202 0.12709 0.68555 C 0.12986 0.6682 0.12761 0.68 0.13212 0.66289 C 0.13334 0.65826 0.13577 0.64948 0.13577 0.64948 C 0.13525 0.62844 0.1349 0.60716 0.13403 0.58612 C 0.13195 0.54427 0.11476 0.51537 0.09514 0.48462 C 0.08525 0.46913 0.08976 0.46335 0.07309 0.45086 C 0.07136 0.44948 0.06997 0.4467 0.06771 0.44624 C 0.04063 0.4393 0.00868 0.43653 -0.01857 0.43491 C -0.02795 0.43098 -0.02274 0.42612 -0.02864 0.41687 C -0.03472 0.40739 -0.04027 0.40185 -0.04895 0.39884 C -0.05798 0.38705 -0.05017 0.39653 -0.0592 0.38751 C -0.06441 0.38242 -0.07448 0.37179 -0.07448 0.37179 C -0.07639 0.36809 -0.07743 0.3637 -0.07951 0.36046 C -0.08073 0.35838 -0.08316 0.35792 -0.08455 0.35607 C -0.08593 0.35422 -0.0868 0.35121 -0.08802 0.34913 C -0.08524 0.31121 -0.09027 0.33849 -0.08142 0.31768 C -0.08038 0.3156 -0.08107 0.31213 -0.07951 0.31075 C -0.07656 0.30797 -0.07274 0.30751 -0.06927 0.30635 C -0.06684 0.30543 -0.06493 0.30289 -0.0625 0.30173 C -0.05451 0.2978 -0.04548 0.2978 -0.03715 0.29479 C -0.03402 0.29225 -0.02986 0.29156 -0.02708 0.28832 C -0.02534 0.2867 -0.02534 0.283 -0.02361 0.28138 C -0.01961 0.27745 -0.01406 0.27653 -0.01007 0.27237 C -0.00729 0.26936 -0.00434 0.26635 -0.00156 0.26335 C 0.00139 0.25687 0.00313 0.24924 0.00695 0.243 C 0.02518 0.21364 0.01285 0.23976 0.02552 0.21595 C 0.03542 0.19745 0.02587 0.21133 0.03577 0.19792 C 0.03785 0.18959 0.03941 0.18196 0.0408 0.17318 C 0.04028 0.15514 0.04011 0.13711 0.03907 0.11907 C 0.03889 0.11676 0.03733 0.11213 0.03733 0.11213 " pathEditMode="relative" ptsTypes="ffffffffffffffffffffff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133600"/>
            <a:ext cx="3505200" cy="42527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529581" y="1167825"/>
            <a:ext cx="2081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މިއީ މާކުންދައިތަ!</a:t>
            </a:r>
            <a:endParaRPr lang="en-US" sz="3200" dirty="0"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50970" y="2158425"/>
            <a:ext cx="4435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މާކުން ދައިތަ މިއުޅެނީ ބަނޑުހައިވެގެން.</a:t>
            </a:r>
            <a:endParaRPr lang="en-US" sz="3200" dirty="0"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24400" y="3352800"/>
            <a:ext cx="40495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މާކުން ދައިތަ ކާނީ ކޮންއެއްޗެއްބާ؟</a:t>
            </a:r>
            <a:endParaRPr lang="en-US" sz="32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312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1219200"/>
            <a:ext cx="4310063" cy="5229225"/>
          </a:xfrm>
          <a:prstGeom prst="rect">
            <a:avLst/>
          </a:prstGeom>
          <a:noFill/>
        </p:spPr>
      </p:pic>
      <p:pic>
        <p:nvPicPr>
          <p:cNvPr id="3085" name="Picture 13" descr="MCj0230286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609600"/>
            <a:ext cx="457200" cy="3397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57400" y="381000"/>
            <a:ext cx="4495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3600" dirty="0" smtClean="0">
                <a:latin typeface="MV Waheed" pitchFamily="50" charset="0"/>
                <a:cs typeface="MV Waheed" pitchFamily="50" charset="0"/>
              </a:rPr>
              <a:t>މާކުން ދައިތަ ކެއީ ކޮންއެއްޗެއްތަ؟</a:t>
            </a:r>
            <a:endParaRPr lang="en-US" sz="36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3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34 0.00832 C -0.03923 0.01479 -0.0335 0.00901 -0.04218 0.02635 C -0.04375 0.02959 -0.04687 0.03052 -0.04895 0.03329 C -0.05104 0.03607 -0.05243 0.0393 -0.05416 0.04231 C -0.06024 0.07699 -0.05868 0.13687 -0.03715 0.16647 C -0.03524 0.18867 -0.03333 0.19976 -0.03715 0.22497 C -0.03819 0.23167 -0.04218 0.23676 -0.04392 0.24323 C -0.0467 0.25364 -0.04739 0.25618 -0.05573 0.25896 C -0.07361 0.25549 -0.09045 0.24994 -0.10833 0.24763 C -0.12916 0.24924 -0.13611 0.24231 -0.14566 0.26127 C -0.14514 0.28693 -0.14722 0.31283 -0.14392 0.33803 C -0.14236 0.34936 -0.13125 0.35213 -0.12534 0.35607 C -0.10885 0.36693 -0.09583 0.38196 -0.08125 0.39653 C -0.07777 0.40346 -0.07621 0.41017 -0.07274 0.41687 C -0.0684 0.43422 -0.06996 0.42589 -0.0677 0.44185 C -0.06823 0.45687 -0.0684 0.4719 -0.06927 0.48693 C -0.06944 0.49086 -0.06927 0.49526 -0.071 0.49826 C -0.07361 0.50265 -0.08125 0.50728 -0.08125 0.50728 C -0.08628 0.51745 -0.08836 0.51352 -0.09479 0.52069 C -0.0967 0.52277 -0.09774 0.52601 -0.09982 0.52763 C -0.10191 0.52924 -0.10434 0.52901 -0.10659 0.52971 C -0.11788 0.54474 -0.14705 0.54705 -0.1625 0.55005 C -0.17534 0.55884 -0.16718 0.55283 -0.18628 0.5704 C -0.1927 0.57641 -0.19982 0.58081 -0.20659 0.58612 C -0.20937 0.58844 -0.2151 0.59306 -0.2151 0.59306 C -0.22413 0.59237 -0.23316 0.5919 -0.24218 0.59075 C -0.24566 0.59029 -0.24913 0.58959 -0.25243 0.58844 C -0.2559 0.58728 -0.2625 0.58404 -0.2625 0.58404 C -0.26632 0.58057 -0.27014 0.57803 -0.27274 0.57271 C -0.27378 0.57086 -0.27343 0.56809 -0.27448 0.56601 C -0.27795 0.55907 -0.28229 0.5526 -0.28802 0.55005 C -0.29809 0.53017 -0.29965 0.52647 -0.3151 0.51398 C -0.31857 0.51121 -0.32135 0.50566 -0.32534 0.50497 C -0.33038 0.50427 -0.33541 0.50335 -0.34045 0.50265 C -0.35191 0.50497 -0.36163 0.51029 -0.37274 0.51398 C -0.37621 0.51699 -0.37916 0.52115 -0.38298 0.523 C -0.38628 0.52462 -0.39305 0.52763 -0.39305 0.52763 C -0.40937 0.51653 -0.40659 0.49063 -0.40659 0.4689 " pathEditMode="relative" ptsTypes="fffffffffffffffffffffffffffffffffffffA">
                                      <p:cBhvr>
                                        <p:cTn id="6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1219200"/>
            <a:ext cx="4310063" cy="5229225"/>
          </a:xfrm>
          <a:prstGeom prst="rect">
            <a:avLst/>
          </a:prstGeom>
          <a:noFill/>
        </p:spPr>
      </p:pic>
      <p:pic>
        <p:nvPicPr>
          <p:cNvPr id="4102" name="Picture 6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457200"/>
            <a:ext cx="687388" cy="762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28800" y="304800"/>
            <a:ext cx="54505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މާކުން ދައިތަ ކެއީ ކޮންއެއްޗެއްތަ؟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9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9.24855E-7 C -0.00122 0.05249 0.00434 0.06728 -0.01355 0.10081 C -0.01684 0.11931 -0.02136 0.13318 -0.02709 0.15006 C -0.02917 0.15653 -0.03004 0.16347 -0.03212 0.16971 C -0.03351 0.1741 -0.03577 0.1778 -0.03716 0.1822 C -0.03872 0.18705 -0.04063 0.19676 -0.04063 0.19723 C -0.04011 0.21318 -0.0408 0.22983 -0.03889 0.24624 C -0.03837 0.25017 -0.03577 0.25295 -0.03386 0.25595 C -0.02674 0.26798 -0.00799 0.29202 0.00173 0.29526 C 0.00937 0.30197 0.0151 0.30937 0.02378 0.31237 C 0.03923 0.31075 0.05868 0.3133 0.07291 0.30243 C 0.07552 0.29711 0.07812 0.29064 0.08142 0.28555 C 0.08316 0.28301 0.08489 0.28069 0.08645 0.27792 C 0.09114 0.2696 0.09392 0.25965 0.09843 0.2511 C 0.10277 0.23029 0.10763 0.21387 0.11024 0.19214 C 0.11163 0.15075 0.10729 0.13965 0.12378 0.11561 C 0.12986 0.08971 0.14652 0.07052 0.16441 0.06382 C 0.17691 0.06983 0.18316 0.07954 0.19322 0.0911 C 0.19635 0.0948 0.20347 0.10081 0.20347 0.10127 C 0.21441 0.1341 0.19843 0.08902 0.2118 0.11815 C 0.21302 0.12 0.21267 0.12301 0.21354 0.12532 C 0.21753 0.13896 0.221 0.1526 0.22361 0.16717 C 0.22274 0.19214 0.22413 0.22821 0.21875 0.25364 C 0.21822 0.25942 0.21822 0.26497 0.21701 0.27075 C 0.21527 0.27769 0.21128 0.28324 0.21006 0.29041 C 0.2059 0.31468 0.20295 0.33942 0.19982 0.36439 C 0.19895 0.37364 0.19375 0.37989 0.19149 0.38913 C 0.18489 0.4148 0.18177 0.44069 0.17795 0.46775 C 0.17916 0.51052 0.16979 0.53064 0.19496 0.53919 C 0.20607 0.5489 0.21527 0.56393 0.22708 0.5711 C 0.23072 0.57318 0.24149 0.57526 0.24392 0.57619 C 0.27656 0.59931 0.31406 0.58104 0.34756 0.5711 C 0.35086 0.56786 0.35434 0.56439 0.35746 0.56139 C 0.35902 0.55977 0.3585 0.5563 0.35937 0.55399 C 0.36284 0.54474 0.36788 0.53179 0.37291 0.52439 C 0.37638 0.50821 0.37968 0.49434 0.37968 0.47746 " pathEditMode="relative" rAng="0" ptsTypes="fffffffffffffffffffffffffffffffffffA">
                                      <p:cBhvr>
                                        <p:cTn id="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3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2590800"/>
            <a:ext cx="1374775" cy="1524000"/>
          </a:xfrm>
          <a:prstGeom prst="rect">
            <a:avLst/>
          </a:prstGeom>
          <a:noFill/>
        </p:spPr>
      </p:pic>
      <p:pic>
        <p:nvPicPr>
          <p:cNvPr id="12293" name="Picture 5" descr="MCj023028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971800"/>
            <a:ext cx="762000" cy="5667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66800" y="1219200"/>
            <a:ext cx="7624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މާކުން ދައިތަގެ ބަނޑުގައި މިހިރީ ކޮންއެއްޗެއްތަ؟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914400"/>
            <a:ext cx="4310063" cy="5229225"/>
          </a:xfrm>
          <a:prstGeom prst="rect">
            <a:avLst/>
          </a:prstGeom>
          <a:noFill/>
        </p:spPr>
      </p:pic>
      <p:pic>
        <p:nvPicPr>
          <p:cNvPr id="5124" name="Picture 4" descr="j0236249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381000"/>
            <a:ext cx="1905000" cy="9763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57400" y="304800"/>
            <a:ext cx="4974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މާކުން ދައިތަ ކެއީ ކޮންއެއްޗެއްތަ؟</a:t>
            </a:r>
            <a:endParaRPr lang="en-US" sz="40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0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5665E-6 C -0.03038 -0.00161 -0.05955 -0.00554 -0.08976 -0.00901 C -0.10469 -0.01479 -0.11823 -0.02242 -0.13386 -0.02473 C -0.15104 -0.03907 -0.16024 -0.03907 -0.17969 -0.04508 C -0.20851 -0.0541 -0.23646 -0.06381 -0.26441 -0.07676 C -0.27622 -0.08231 -0.28924 -0.08601 -0.30174 -0.08809 C -0.31129 -0.0897 -0.33056 -0.09248 -0.33056 -0.09248 C -0.37795 -0.09179 -0.42552 -0.09155 -0.47292 -0.09017 C -0.49306 -0.0897 -0.50903 -0.06543 -0.52882 -0.05872 C -0.53698 -0.04231 -0.52795 -0.06219 -0.53386 -0.04277 C -0.53785 -0.02959 -0.54201 -0.01664 -0.5474 -0.00439 C -0.55052 0.0118 -0.55642 0.02544 -0.56111 0.0407 C -0.56285 0.0585 -0.5658 0.08047 -0.55938 0.09712 C -0.55712 0.1029 -0.55347 0.10729 -0.55087 0.11284 C -0.54306 0.12995 -0.53368 0.14798 -0.52882 0.16694 C -0.52778 0.1748 -0.52552 0.19145 -0.52552 0.19839 C -0.52552 0.24301 -0.52743 0.31723 -0.55938 0.34544 C -0.56441 0.35561 -0.5717 0.36186 -0.57795 0.37018 C -0.57986 0.37272 -0.58056 0.37712 -0.58299 0.3792 C -0.58715 0.38267 -0.59219 0.38359 -0.5967 0.3859 C -0.60695 0.39608 -0.61215 0.40833 -0.61701 0.42428 C -0.62101 0.45319 -0.61545 0.42151 -0.62205 0.44255 C -0.62813 0.46174 -0.63073 0.48347 -0.63906 0.50105 C -0.64115 0.52417 -0.64427 0.54243 -0.64063 0.56648 C -0.63889 0.57804 -0.62708 0.58891 -0.62205 0.59793 C -0.61354 0.61388 -0.60521 0.62521 -0.59497 0.63885 C -0.59288 0.64163 -0.59201 0.64556 -0.58976 0.64787 C -0.57257 0.66613 -0.54965 0.6703 -0.52882 0.67492 C -0.47795 0.68648 -0.42778 0.69434 -0.37622 0.69966 C -0.36285 0.70428 -0.34896 0.70636 -0.33559 0.71099 C -0.31163 0.71908 -0.2875 0.73295 -0.26267 0.73781 C -0.24983 0.74058 -0.22379 0.74267 -0.22379 0.74267 C -0.16406 0.74058 -0.10521 0.73134 -0.04583 0.72694 C 0.00017 0.72879 0.01667 0.73134 0.06267 0.7244 C 0.08941 0.7207 0.11076 0.71099 0.13733 0.70891 C 0.16198 0.69434 0.13437 0.70845 0.17118 0.69966 C 0.18472 0.69619 0.19687 0.68602 0.21024 0.68163 C 0.22587 0.66082 0.21111 0.68371 0.21858 0.66359 C 0.22101 0.65712 0.225 0.6518 0.22708 0.64556 C 0.23142 0.63099 0.22917 0.63793 0.23385 0.62521 C 0.23333 0.61226 0.23351 0.59954 0.23212 0.58683 C 0.23177 0.58405 0.22969 0.58243 0.22882 0.58012 C 0.22483 0.56949 0.22187 0.55746 0.21858 0.54613 C 0.21597 0.53758 0.2158 0.5311 0.2118 0.52371 C 0.20121 0.50452 0.20382 0.51238 0.19323 0.49642 C 0.18576 0.48556 0.18073 0.47122 0.17292 0.46058 C 0.16736 0.45319 0.1658 0.45388 0.15937 0.44926 C 0.14167 0.43608 0.12517 0.42775 0.10503 0.42428 C 0.09601 0.4259 0.0868 0.4259 0.07795 0.42868 C 0.07517 0.42983 0.07378 0.43399 0.07118 0.43561 C 0.06858 0.43723 0.06545 0.43723 0.06267 0.43769 C 0.04792 0.44764 0.03628 0.45804 0.02031 0.46498 C 0.01146 0.47492 0.00972 0.47538 0.0033 0.48741 C 0.00139 0.4911 0.00087 0.49596 -0.00174 0.49897 C -0.01267 0.5103 -0.0257 0.51793 -0.03733 0.52833 C -0.04497 0.54868 -0.05955 0.56139 -0.07292 0.5755 C -0.08698 0.59099 -0.08004 0.59099 -0.09497 0.59793 C -0.1059 0.60324 -0.11771 0.6044 -0.12882 0.60949 C -0.14792 0.6081 -0.1592 0.60625 -0.17622 0.60278 C -0.19757 0.59145 -0.18698 0.59677 -0.20347 0.58914 C -0.20677 0.58752 -0.21354 0.58452 -0.21354 0.58452 C -0.22379 0.57527 -0.21719 0.58197 -0.23229 0.56209 L -0.23229 0.56209 C -0.24063 0.55399 -0.24983 0.54937 -0.2559 0.53735 C -0.26406 0.52093 -0.25972 0.52741 -0.26788 0.51677 C -0.2684 0.5133 -0.26875 0.50937 -0.26945 0.50567 C -0.27031 0.50105 -0.27292 0.49203 -0.27292 0.49203 " pathEditMode="relative" ptsTypes="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819400"/>
            <a:ext cx="1374775" cy="1524000"/>
          </a:xfrm>
          <a:prstGeom prst="rect">
            <a:avLst/>
          </a:prstGeom>
          <a:noFill/>
        </p:spPr>
      </p:pic>
      <p:pic>
        <p:nvPicPr>
          <p:cNvPr id="13315" name="Picture 3" descr="MCj023028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2971800"/>
            <a:ext cx="762000" cy="566738"/>
          </a:xfrm>
          <a:prstGeom prst="rect">
            <a:avLst/>
          </a:prstGeom>
          <a:noFill/>
        </p:spPr>
      </p:pic>
      <p:pic>
        <p:nvPicPr>
          <p:cNvPr id="13316" name="Picture 4" descr="j023624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9200" y="2895600"/>
            <a:ext cx="1905000" cy="97631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43000" y="914400"/>
            <a:ext cx="6950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މާކުން ދައިތަގެ ބަނޑުގައި މިހިރީ ކޮންއެއްޗެއްތަ؟</a:t>
            </a:r>
            <a:endParaRPr lang="en-US" sz="40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7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914400"/>
            <a:ext cx="4310063" cy="5229225"/>
          </a:xfrm>
          <a:prstGeom prst="rect">
            <a:avLst/>
          </a:prstGeom>
          <a:noFill/>
        </p:spPr>
      </p:pic>
      <p:pic>
        <p:nvPicPr>
          <p:cNvPr id="7175" name="Picture 7" descr="CGB4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0" y="5257800"/>
            <a:ext cx="1122363" cy="13335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828800" y="228600"/>
            <a:ext cx="59266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800" dirty="0" smtClean="0">
                <a:latin typeface="MV Waheed" pitchFamily="50" charset="0"/>
                <a:cs typeface="MV Waheed" pitchFamily="50" charset="0"/>
              </a:rPr>
              <a:t>މާކުން ދައިތަ ކެއީ ކޮންއެއްޗެއްތަ؟</a:t>
            </a:r>
            <a:endParaRPr lang="en-US" sz="48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9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08 0.01064 C -0.22465 0.00971 -0.36059 0.01295 -0.50139 0.00162 C -0.52691 -0.00347 -0.55191 -0.00925 -0.57761 -0.01179 C -0.64566 -0.03029 -0.63125 -0.02335 -0.74549 -0.02543 C -0.75521 -0.02728 -0.75972 -0.02775 -0.76754 -0.03445 C -0.77136 -0.04231 -0.77518 -0.0474 -0.78108 -0.05249 C -0.78351 -0.05734 -0.78715 -0.06104 -0.78959 -0.06613 C -0.79236 -0.07168 -0.79636 -0.08416 -0.79636 -0.08416 C -0.79358 -0.09873 -0.78872 -0.1052 -0.77761 -0.1089 C -0.75903 -0.12555 -0.74531 -0.12532 -0.7217 -0.12694 C -0.70018 -0.12624 -0.67882 -0.12624 -0.65729 -0.12486 C -0.64149 -0.12393 -0.62413 -0.11723 -0.60816 -0.11584 C -0.57465 -0.08509 -0.52327 -0.08994 -0.48611 -0.08855 C -0.46684 -0.08393 -0.46389 -0.08462 -0.43872 -0.08647 C -0.43663 -0.09711 -0.4382 -0.10081 -0.43021 -0.10451 C -0.42257 -0.12 -0.42465 -0.11283 -0.4217 -0.12486 C -0.42066 -0.14636 -0.42431 -0.16254 -0.4132 -0.17665 C -0.4125 -0.18058 -0.41146 -0.18844 -0.41007 -0.19237 C -0.40903 -0.19491 -0.40677 -0.19653 -0.4066 -0.19931 C -0.40556 -0.2104 -0.4066 -0.22173 -0.4066 -0.23306 " pathEditMode="relative" ptsTypes="fffffffffffffffffffA">
                                      <p:cBhvr>
                                        <p:cTn id="6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3733800"/>
            <a:ext cx="1374775" cy="1524000"/>
          </a:xfrm>
          <a:prstGeom prst="rect">
            <a:avLst/>
          </a:prstGeom>
          <a:noFill/>
        </p:spPr>
      </p:pic>
      <p:pic>
        <p:nvPicPr>
          <p:cNvPr id="14339" name="Picture 3" descr="MCj023028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9800" y="4267200"/>
            <a:ext cx="762000" cy="566738"/>
          </a:xfrm>
          <a:prstGeom prst="rect">
            <a:avLst/>
          </a:prstGeom>
          <a:noFill/>
        </p:spPr>
      </p:pic>
      <p:pic>
        <p:nvPicPr>
          <p:cNvPr id="14340" name="Picture 4" descr="j023624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86400" y="1447800"/>
            <a:ext cx="1905000" cy="976313"/>
          </a:xfrm>
          <a:prstGeom prst="rect">
            <a:avLst/>
          </a:prstGeom>
          <a:noFill/>
        </p:spPr>
      </p:pic>
      <p:pic>
        <p:nvPicPr>
          <p:cNvPr id="14341" name="Picture 5" descr="CGB4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33600" y="1219200"/>
            <a:ext cx="1122363" cy="13335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143000" y="457200"/>
            <a:ext cx="7584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5400" dirty="0" smtClean="0">
                <a:latin typeface="MV Bodu" pitchFamily="50" charset="0"/>
                <a:cs typeface="MV Bodu" pitchFamily="50" charset="0"/>
              </a:rPr>
              <a:t>މާކުން ދައިތަގެ </a:t>
            </a:r>
            <a:r>
              <a:rPr lang="dv-MV" sz="5400" dirty="0" smtClean="0">
                <a:latin typeface="MV Waheed" pitchFamily="50" charset="0"/>
                <a:cs typeface="MV Waheed" pitchFamily="50" charset="0"/>
              </a:rPr>
              <a:t>ބަނޑުގައި</a:t>
            </a:r>
            <a:r>
              <a:rPr lang="dv-MV" sz="5400" dirty="0" smtClean="0">
                <a:latin typeface="MV Bodu" pitchFamily="50" charset="0"/>
                <a:cs typeface="MV Bodu" pitchFamily="50" charset="0"/>
              </a:rPr>
              <a:t> </a:t>
            </a:r>
            <a:r>
              <a:rPr lang="dv-MV" sz="5400" dirty="0" smtClean="0">
                <a:latin typeface="MV Waheed" pitchFamily="50" charset="0"/>
                <a:cs typeface="MV Waheed" pitchFamily="50" charset="0"/>
              </a:rPr>
              <a:t>މިހިރީ</a:t>
            </a:r>
            <a:r>
              <a:rPr lang="dv-MV" sz="5400" dirty="0" smtClean="0">
                <a:latin typeface="MV Bodu" pitchFamily="50" charset="0"/>
                <a:cs typeface="MV Bodu" pitchFamily="50" charset="0"/>
              </a:rPr>
              <a:t> </a:t>
            </a:r>
            <a:r>
              <a:rPr lang="dv-MV" sz="5400" dirty="0" smtClean="0">
                <a:latin typeface="MV Waheed" pitchFamily="50" charset="0"/>
                <a:cs typeface="MV Waheed" pitchFamily="50" charset="0"/>
              </a:rPr>
              <a:t>ކޮންއެއްޗެއްތަ</a:t>
            </a:r>
            <a:r>
              <a:rPr lang="dv-MV" sz="5400" dirty="0" smtClean="0">
                <a:latin typeface="MV Bodu" pitchFamily="50" charset="0"/>
                <a:cs typeface="MV Bodu" pitchFamily="50" charset="0"/>
              </a:rPr>
              <a:t>؟</a:t>
            </a:r>
            <a:endParaRPr lang="en-US" sz="5400" dirty="0">
              <a:latin typeface="MV Bodu" pitchFamily="50" charset="0"/>
              <a:cs typeface="MV Bodu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21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124200"/>
            <a:ext cx="1374775" cy="1524000"/>
          </a:xfrm>
          <a:prstGeom prst="rect">
            <a:avLst/>
          </a:prstGeom>
          <a:noFill/>
        </p:spPr>
      </p:pic>
      <p:pic>
        <p:nvPicPr>
          <p:cNvPr id="15363" name="Picture 3" descr="MCj023028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3505200"/>
            <a:ext cx="762000" cy="566738"/>
          </a:xfrm>
          <a:prstGeom prst="rect">
            <a:avLst/>
          </a:prstGeom>
          <a:noFill/>
        </p:spPr>
      </p:pic>
      <p:pic>
        <p:nvPicPr>
          <p:cNvPr id="15364" name="Picture 4" descr="j023624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200" y="3429000"/>
            <a:ext cx="1905000" cy="976313"/>
          </a:xfrm>
          <a:prstGeom prst="rect">
            <a:avLst/>
          </a:prstGeom>
          <a:noFill/>
        </p:spPr>
      </p:pic>
      <p:pic>
        <p:nvPicPr>
          <p:cNvPr id="15365" name="Picture 5" descr="CGB4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5000" y="1600200"/>
            <a:ext cx="1122363" cy="13335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09600" y="533400"/>
            <a:ext cx="81083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v-MV" sz="4400" b="1" dirty="0" smtClean="0">
                <a:latin typeface="MV Waheed" pitchFamily="50" charset="0"/>
                <a:cs typeface="MV Waheed" pitchFamily="50" charset="0"/>
              </a:rPr>
              <a:t>މާކުން ދައިތަގެ ބަނޑުގައި މިހިރީ ކޮންއެއްޗެއްތަ؟</a:t>
            </a:r>
            <a:endParaRPr lang="en-US" sz="4400" b="1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24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914400"/>
            <a:ext cx="4310063" cy="5229225"/>
          </a:xfrm>
          <a:prstGeom prst="rect">
            <a:avLst/>
          </a:prstGeom>
          <a:noFill/>
        </p:spPr>
      </p:pic>
      <p:pic>
        <p:nvPicPr>
          <p:cNvPr id="9221" name="Picture 5" descr="MCj0324454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495800"/>
            <a:ext cx="1817688" cy="18335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05000" y="228600"/>
            <a:ext cx="54505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މާކުން ދައިތަ ކެއީ ކޮންއެއްޗެއްތަ؟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1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7341E-7 C 0.01215 -0.00555 -0.0033 0.00231 0.0118 -0.00925 C 0.01666 -0.01295 0.02343 -0.01596 0.02882 -0.01827 C 0.04427 -0.04601 0.025 -0.01341 0.03889 -0.03168 C 0.04027 -0.03353 0.04062 -0.03676 0.04236 -0.03838 C 0.04479 -0.0407 0.04809 -0.04139 0.05086 -0.04301 C 0.05937 -0.04833 0.0677 -0.05364 0.07621 -0.05873 C 0.0809 -0.0615 0.08559 -0.06405 0.08975 -0.06775 C 0.09323 -0.07075 0.09618 -0.07492 0.1 -0.07676 C 0.10659 -0.07977 0.11354 -0.08139 0.12031 -0.0837 C 0.13246 -0.09434 0.14566 -0.09781 0.1592 -0.10405 C 0.17083 -0.1022 0.175 -0.1015 0.18472 -0.0948 C 0.18906 -0.08578 0.19427 -0.08463 0.20173 -0.08139 C 0.20555 -0.07376 0.21389 -0.06174 0.22031 -0.05873 C 0.22569 -0.04902 0.23142 -0.03838 0.23889 -0.03168 C 0.24895 -0.01249 0.23559 -0.03515 0.24739 -0.02266 C 0.24895 -0.02104 0.24948 -0.01804 0.25086 -0.01596 C 0.25972 -0.00255 0.25798 -0.00486 0.26614 0.00208 C 0.27135 0.01318 0.26736 0.00809 0.27968 0.01341 C 0.28142 0.0141 0.28298 0.01503 0.28472 0.01572 C 0.28645 0.01641 0.28975 0.01803 0.28975 0.01803 C 0.30347 0.01179 0.28541 0.02081 0.3 0.0111 C 0.31475 0.00139 0.29531 0.01665 0.31007 0.0067 C 0.31944 0.00046 0.31128 0.00393 0.32031 -0.00463 C 0.32448 -0.00856 0.3276 -0.00948 0.33211 -0.01133 C 0.34184 -0.02428 0.34704 -0.04162 0.36093 -0.0474 C 0.36475 -0.05503 0.36961 -0.05896 0.37448 -0.06567 C 0.37621 -0.07237 0.37795 -0.07908 0.37968 -0.08578 C 0.3802 -0.08809 0.39409 -0.09711 0.39652 -0.09942 C 0.39982 -0.11237 0.39566 -0.10058 0.40329 -0.11075 C 0.40468 -0.1126 0.40503 -0.11607 0.40677 -0.11746 C 0.41163 -0.12162 0.42135 -0.12393 0.42691 -0.12648 C 0.44774 -0.12578 0.46892 -0.12694 0.48975 -0.12416 C 0.49375 -0.1237 0.49305 -0.11307 0.49479 -0.11075 C 0.49809 -0.10613 0.50677 -0.09942 0.50677 -0.09942 C 0.51423 -0.08255 0.52326 -0.07538 0.53385 -0.06335 C 0.54427 -0.05133 0.53593 -0.05596 0.54739 -0.05202 C 0.55382 -0.03977 0.55885 -0.03746 0.5677 -0.02937 C 0.57152 -0.01457 0.58993 -0.00902 0.6 -0.00231 C 0.60607 0.00162 0.60989 0.00925 0.61684 0.0111 C 0.6302 0.01456 0.62534 0.01156 0.63559 0.01572 C 0.63889 0.01711 0.64566 0.02011 0.64566 0.02011 C 0.67361 0.01896 0.68732 0.02127 0.71007 0.01341 C 0.71788 0.0067 0.71475 0.00416 0.72031 -0.00463 C 0.72604 -0.01364 0.73437 -0.01688 0.74062 -0.02497 C 0.74566 -0.03168 0.75086 -0.04971 0.75086 -0.04971 C 0.7526 -0.05989 0.75607 -0.06636 0.75764 -0.07676 C 0.75711 -0.08879 0.75677 -0.10104 0.7559 -0.11307 C 0.75347 -0.14382 0.72621 -0.14636 0.7085 -0.14913 C 0.6526 -0.14821 0.596 -0.15607 0.54062 -0.14451 C 0.52847 -0.14197 0.51927 -0.13341 0.50677 -0.1311 C 0.49809 -0.12717 0.48889 -0.12601 0.47968 -0.12416 C 0.47291 -0.11861 0.46614 -0.117 0.4592 -0.11307 C 0.45312 -0.1096 0.44618 -0.10405 0.44045 -0.09942 C 0.43454 -0.09434 0.42882 -0.0874 0.42361 -0.08139 C 0.4217 -0.07931 0.42066 -0.07607 0.41857 -0.07468 C 0.41389 -0.07168 0.40833 -0.07168 0.40329 -0.07006 C 0.39757 -0.06243 0.3901 -0.05226 0.38281 -0.0474 C 0.37847 -0.04463 0.37378 -0.04347 0.36944 -0.0407 C 0.36232 -0.03607 0.36041 -0.0259 0.35416 -0.02035 C 0.34948 -0.01619 0.34305 -0.01711 0.33732 -0.01596 C 0.32656 -0.01734 0.3184 -0.01804 0.3085 -0.02266 C 0.30555 -0.02844 0.29583 -0.04624 0.29323 -0.04971 C 0.28975 -0.05434 0.28298 -0.06335 0.28298 -0.06335 C 0.27673 -0.0874 0.2875 -0.11029 0.3 -0.12648 C 0.30416 -0.14243 0.30503 -0.14104 0.30503 -0.16046 " pathEditMode="relative" ptsTypes="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1828800"/>
            <a:ext cx="1374775" cy="1524000"/>
          </a:xfrm>
          <a:prstGeom prst="rect">
            <a:avLst/>
          </a:prstGeom>
          <a:noFill/>
        </p:spPr>
      </p:pic>
      <p:pic>
        <p:nvPicPr>
          <p:cNvPr id="16387" name="Picture 3" descr="MCj023028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3505200"/>
            <a:ext cx="762000" cy="566738"/>
          </a:xfrm>
          <a:prstGeom prst="rect">
            <a:avLst/>
          </a:prstGeom>
          <a:noFill/>
        </p:spPr>
      </p:pic>
      <p:pic>
        <p:nvPicPr>
          <p:cNvPr id="16388" name="Picture 4" descr="j023624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200" y="3429000"/>
            <a:ext cx="1905000" cy="976313"/>
          </a:xfrm>
          <a:prstGeom prst="rect">
            <a:avLst/>
          </a:prstGeom>
          <a:noFill/>
        </p:spPr>
      </p:pic>
      <p:pic>
        <p:nvPicPr>
          <p:cNvPr id="16389" name="Picture 5" descr="CGB4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53200" y="914400"/>
            <a:ext cx="1122363" cy="1333500"/>
          </a:xfrm>
          <a:prstGeom prst="rect">
            <a:avLst/>
          </a:prstGeom>
          <a:noFill/>
        </p:spPr>
      </p:pic>
      <p:pic>
        <p:nvPicPr>
          <p:cNvPr id="16391" name="Picture 7" descr="MCj03244540000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800" y="685800"/>
            <a:ext cx="1817688" cy="183356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62000" y="5105400"/>
            <a:ext cx="7624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މާކުން ދައިތަގެ ބަނޑުގައި މިހިރީ ކޮންއެއްޗެއްތަ؟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28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914400"/>
            <a:ext cx="4310063" cy="5229225"/>
          </a:xfrm>
          <a:prstGeom prst="rect">
            <a:avLst/>
          </a:prstGeom>
          <a:noFill/>
        </p:spPr>
      </p:pic>
      <p:pic>
        <p:nvPicPr>
          <p:cNvPr id="10245" name="Picture 5" descr="MCAN04299_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0400" y="5181600"/>
            <a:ext cx="1809750" cy="10128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286000" y="228600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މާކުން ދައިތަ ކެއީ ކޯޗެއްތަ؟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0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153 0.01572 C -0.13212 0.01087 -0.14306 0.0067 -0.15382 0.00231 C -0.17014 0.00301 -0.18664 0.00301 -0.20296 0.00439 C -0.21146 0.00509 -0.20816 0.00694 -0.21476 0.01133 C -0.21841 0.01364 -0.22744 0.01526 -0.23004 0.01572 C -0.24688 0.02705 -0.27275 0.02335 -0.29098 0.02474 C -0.30747 0.03214 -0.29132 0.0259 -0.33004 0.02474 C -0.37136 0.02358 -0.4125 0.02335 -0.45382 0.02266 C -0.48507 0.01642 -0.4849 0.0185 -0.53178 0.02035 C -0.53681 0.02266 -0.54219 0.0222 -0.54705 0.02474 C -0.54966 0.02613 -0.55139 0.03006 -0.554 0.03168 C -0.55591 0.03306 -0.55834 0.03306 -0.5606 0.03376 C -0.57223 0.04462 -0.57639 0.04324 -0.59271 0.04509 C -0.60712 0.05503 -0.61181 0.05248 -0.63178 0.0541 C -0.67865 0.07006 -0.73108 0.0689 -0.77744 0.04971 C -0.78525 0.03931 -0.79428 0.03399 -0.80469 0.02936 C -0.80417 0.01965 -0.80435 0.00971 -0.80296 6.93642E-7 C -0.80261 -0.00278 -0.80122 -0.00532 -0.79948 -0.00671 C -0.79653 -0.00925 -0.79271 -0.00971 -0.78941 -0.01133 C -0.779 -0.01619 -0.78594 -0.01503 -0.77587 -0.02266 C -0.77119 -0.02613 -0.76563 -0.02705 -0.7606 -0.02936 C -0.75886 -0.03006 -0.75539 -0.03168 -0.75539 -0.03168 C -0.7481 -0.03098 -0.7408 -0.03098 -0.73351 -0.02936 C -0.72275 -0.02705 -0.71528 -0.01688 -0.70469 -0.01364 C -0.68837 0.00069 -0.67327 0.01503 -0.65382 0.02035 C -0.64584 0.02705 -0.63733 0.03445 -0.6283 0.03838 C -0.62153 0.04509 -0.61685 0.04532 -0.60973 0.04971 C -0.60296 0.05387 -0.59619 0.05873 -0.58941 0.06312 C -0.58316 0.06728 -0.5691 0.07214 -0.5691 0.07214 C -0.56181 0.07861 -0.55226 0.08092 -0.54358 0.08347 C -0.54028 0.08439 -0.53698 0.08462 -0.53351 0.08578 C -0.53004 0.08694 -0.52327 0.09017 -0.52327 0.09017 C -0.48594 0.08948 -0.44862 0.09017 -0.41146 0.08809 C -0.40539 0.08763 -0.39358 0.07722 -0.38438 0.07676 C -0.36112 0.07538 -0.33785 0.07514 -0.31494 0.07445 C -0.29966 0.07237 -0.28612 0.06983 -0.2724 0.06104 C -0.26806 0.05179 -0.26285 0.0504 -0.2573 0.04277 C -0.25573 0.04092 -0.25539 0.03792 -0.25382 0.03607 C -0.25209 0.03353 -0.24462 0.02705 -0.24185 0.02474 C -0.23403 0.01064 -0.23507 0.00347 -0.22327 -0.00671 C -0.21615 -0.03538 -0.2106 -0.0911 -0.23351 -0.11052 C -0.23542 -0.11422 -0.23646 -0.11838 -0.23872 -0.12185 C -0.24063 -0.12532 -0.24358 -0.1274 -0.24532 -0.13087 C -0.25105 -0.14243 -0.24775 -0.14543 -0.25539 -0.15584 C -0.25903 -0.17526 -0.26494 -0.18289 -0.27761 -0.19422 C -0.27987 -0.1963 -0.28021 -0.20162 -0.28264 -0.20324 C -0.28785 -0.20647 -0.2941 -0.20532 -0.29948 -0.20763 C -0.30382 -0.20948 -0.3073 -0.21295 -0.31146 -0.21457 C -0.31702 -0.21665 -0.32275 -0.21688 -0.3283 -0.21896 C -0.33195 -0.22035 -0.33855 -0.22567 -0.33855 -0.22567 " pathEditMode="relative" ptsTypes="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Cj0346927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3200400"/>
            <a:ext cx="1374775" cy="1524000"/>
          </a:xfrm>
          <a:prstGeom prst="rect">
            <a:avLst/>
          </a:prstGeom>
          <a:noFill/>
        </p:spPr>
      </p:pic>
      <p:pic>
        <p:nvPicPr>
          <p:cNvPr id="17411" name="Picture 3" descr="MCj023028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0400" y="1524000"/>
            <a:ext cx="762000" cy="566738"/>
          </a:xfrm>
          <a:prstGeom prst="rect">
            <a:avLst/>
          </a:prstGeom>
          <a:noFill/>
        </p:spPr>
      </p:pic>
      <p:pic>
        <p:nvPicPr>
          <p:cNvPr id="17412" name="Picture 4" descr="j023624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5200" y="3505200"/>
            <a:ext cx="1905000" cy="976313"/>
          </a:xfrm>
          <a:prstGeom prst="rect">
            <a:avLst/>
          </a:prstGeom>
          <a:noFill/>
        </p:spPr>
      </p:pic>
      <p:pic>
        <p:nvPicPr>
          <p:cNvPr id="17413" name="Picture 5" descr="CGB4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66800" y="3505200"/>
            <a:ext cx="1122363" cy="1333500"/>
          </a:xfrm>
          <a:prstGeom prst="rect">
            <a:avLst/>
          </a:prstGeom>
          <a:noFill/>
        </p:spPr>
      </p:pic>
      <p:pic>
        <p:nvPicPr>
          <p:cNvPr id="17415" name="Picture 7" descr="MCj03244540000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81400" y="762000"/>
            <a:ext cx="1817688" cy="1833563"/>
          </a:xfrm>
          <a:prstGeom prst="rect">
            <a:avLst/>
          </a:prstGeom>
          <a:noFill/>
        </p:spPr>
      </p:pic>
      <p:pic>
        <p:nvPicPr>
          <p:cNvPr id="17416" name="Picture 8" descr="MCAN04299_0000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2000" y="1295400"/>
            <a:ext cx="1809750" cy="101282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33400" y="5181600"/>
            <a:ext cx="82958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800" dirty="0" smtClean="0">
                <a:latin typeface="MV Waheed" pitchFamily="50" charset="0"/>
                <a:cs typeface="MV Waheed" pitchFamily="50" charset="0"/>
              </a:rPr>
              <a:t>މާކުން ދައިތަގެ ބަނޑުގައި މިހިރީ ކޮންއެއްޗެއްތަ؟</a:t>
            </a:r>
            <a:endParaRPr lang="en-US" sz="48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31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old_la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914400"/>
            <a:ext cx="4310063" cy="5229225"/>
          </a:xfrm>
          <a:prstGeom prst="rect">
            <a:avLst/>
          </a:prstGeom>
          <a:noFill/>
        </p:spPr>
      </p:pic>
      <p:pic>
        <p:nvPicPr>
          <p:cNvPr id="11269" name="Picture 5" descr="MCj0318938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4648200"/>
            <a:ext cx="1616075" cy="18303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28800" y="304800"/>
            <a:ext cx="54505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މާކުން ދައިތަ ކެއީ ކޮންއެއްޗެއްތަ؟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4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61 -0.0178 C 0.10486 -0.02057 0.10903 -0.02474 0.11563 -0.02682 C 0.12153 -0.03491 0.12604 -0.03768 0.1342 -0.04046 C 0.14688 -0.05156 0.14045 -0.04832 0.15295 -0.05179 C 0.16771 -0.06474 0.1441 -0.04485 0.16806 -0.06081 C 0.17986 -0.06867 0.1882 -0.07329 0.20035 -0.07884 C 0.20886 -0.08277 0.20608 -0.0837 0.21389 -0.09017 C 0.21962 -0.09503 0.22622 -0.09618 0.23247 -0.09919 C 0.25486 -0.09734 0.25903 -0.10196 0.27327 -0.08786 C 0.27726 -0.07075 0.27118 -0.09294 0.28004 -0.07422 C 0.28629 -0.06081 0.28854 -0.04439 0.29531 -0.03144 C 0.29931 -0.01526 0.29653 -0.02173 0.30208 -0.01109 C 0.30417 -0.00208 0.30886 0.00023 0.31389 0.00694 C 0.31615 0.01573 0.31667 0.02382 0.32066 0.03168 C 0.32448 0.0518 0.33403 0.06521 0.34271 0.08139 C 0.35452 0.10336 0.3375 0.07838 0.35122 0.09734 C 0.35469 0.11099 0.35018 0.09781 0.35799 0.10844 C 0.35938 0.11029 0.3599 0.11353 0.36129 0.11538 C 0.36597 0.12162 0.37396 0.12278 0.38004 0.1244 C 0.39115 0.12139 0.3967 0.1133 0.40712 0.10844 C 0.4132 0.09596 0.4191 0.08578 0.42917 0.07931 C 0.43229 0.07515 0.43646 0.0726 0.43924 0.06798 C 0.44045 0.06613 0.43976 0.06289 0.44097 0.06104 C 0.44497 0.05434 0.45 0.04902 0.45452 0.04301 L 0.45452 0.04301 C 0.4592 0.04 0.46875 0.03399 0.47327 0.0296 C 0.48715 0.01573 0.4684 0.0296 0.48507 0.01596 C 0.49011 0.0118 0.49549 0.00902 0.50035 0.00463 C 0.51927 -0.01271 0.50434 -0.0067 0.52066 -0.01109 C 0.52344 -0.0141 0.52656 -0.01664 0.52917 -0.02011 C 0.53108 -0.02266 0.53195 -0.02682 0.5342 -0.02913 C 0.5507 -0.04693 0.5691 -0.06173 0.59011 -0.06751 C 0.59931 -0.0793 0.61615 -0.09896 0.62743 -0.10358 C 0.6309 -0.1082 0.6342 -0.1126 0.63768 -0.11722 C 0.63924 -0.1193 0.64219 -0.11838 0.64445 -0.11953 C 0.65 -0.12231 0.65174 -0.12439 0.65625 -0.12855 C 0.66181 -0.11745 0.66684 -0.1052 0.66979 -0.09225 C 0.67222 -0.08138 0.67327 -0.0726 0.6783 -0.06312 C 0.68056 -0.05433 0.6842 -0.0393 0.68681 -0.03375 C 0.68941 -0.0282 0.69288 -0.02358 0.69531 -0.0178 C 0.69757 -0.01225 0.69792 -0.00531 0.70035 0.00023 C 0.70486 0.01064 0.70504 0.00763 0.71042 0.01596 C 0.71511 0.02336 0.72101 0.02983 0.72413 0.03862 C 0.72518 0.04162 0.72587 0.04509 0.72743 0.04763 C 0.73212 0.05503 0.74063 0.06151 0.74618 0.06798 C 0.75261 0.07515 0.75625 0.0837 0.76302 0.09041 C 0.76424 0.09272 0.76563 0.0948 0.76649 0.09734 C 0.76719 0.09943 0.76684 0.10243 0.76806 0.10405 C 0.77413 0.11214 0.7809 0.11445 0.78854 0.11746 C 0.79844 0.11654 0.80972 0.12093 0.81736 0.11075 C 0.82222 0.10428 0.82917 0.08833 0.82917 0.08833 C 0.8316 0.07561 0.83386 0.06289 0.83594 0.04995 C 0.8349 0.02081 0.83768 0.00463 0.82743 -0.0178 C 0.82656 -0.01988 0.81493 -0.04277 0.81389 -0.04485 C 0.81233 -0.04786 0.80886 -0.05387 0.80886 -0.05387 C 0.80608 -0.0689 0.80261 -0.08393 0.80035 -0.09919 C 0.79288 -0.09572 0.78281 -0.08971 0.77656 -0.08323 C 0.75625 -0.06173 0.7816 -0.08254 0.75625 -0.06081 C 0.74722 -0.05294 0.73785 -0.04647 0.72917 -0.03815 C 0.71615 -0.02566 0.71771 -0.00901 0.69861 -0.00439 C 0.69236 0.00879 0.68507 0.0185 0.67483 0.02497 C 0.66736 0.03515 0.66059 0.0481 0.65122 0.05434 C 0.64948 0.05734 0.64844 0.06128 0.64618 0.06336 C 0.64427 0.06521 0.64115 0.06359 0.63924 0.06567 C 0.63785 0.06706 0.63889 0.07052 0.63768 0.07237 C 0.62952 0.08509 0.61649 0.09133 0.60712 0.10174 C 0.60347 0.1059 0.60104 0.11214 0.59688 0.11538 C 0.58594 0.12417 0.57518 0.13457 0.56302 0.14012 C 0.54653 0.15654 0.53247 0.14243 0.51563 0.13781 C 0.50747 0.1274 0.51163 0.13365 0.50365 0.11746 C 0.50261 0.11515 0.50035 0.11075 0.50035 0.11075 C 0.49809 0.09642 0.49636 0.07769 0.49011 0.06567 C 0.48872 0.05318 0.48802 0.03931 0.48507 0.02729 C 0.48299 0.01873 0.4783 0.01226 0.47483 0.00463 C 0.47101 -0.00393 0.46806 -0.01364 0.46476 -0.02242 C 0.46337 -0.02612 0.46233 -0.02982 0.46129 -0.03375 C 0.46059 -0.03676 0.46059 -0.04 0.45972 -0.04277 C 0.45886 -0.04531 0.45781 -0.04763 0.45625 -0.04948 C 0.45573 -0.04994 0.43698 -0.06936 0.43594 -0.06982 C 0.43316 -0.07121 0.43021 -0.07144 0.42743 -0.07214 C 0.41406 -0.0837 0.39462 -0.07768 0.38004 -0.07653 C 0.37188 -0.06959 0.36389 -0.06173 0.35625 -0.05387 C 0.35347 -0.04786 0.35104 -0.04138 0.34774 -0.03583 C 0.34375 -0.02913 0.33594 -0.01572 0.33594 -0.01572 C 0.33351 -0.00601 0.32969 -0.00092 0.3224 0.00255 C 0.32066 0.00601 0.31059 0.03168 0.30886 0.03399 C 0.30208 0.04301 0.29358 0.04995 0.28681 0.05896 C 0.28629 0.06128 0.28629 0.06405 0.28507 0.06567 C 0.28333 0.06798 0.28056 0.06844 0.2783 0.07006 C 0.27014 0.07607 0.26354 0.0807 0.25452 0.0837 C 0.23316 0.11214 0.22952 0.09457 0.18177 0.09272 C 0.16997 0.08995 0.16597 0.09457 0.16302 0.07931 C 0.16406 0.06798 0.16302 0.05573 0.16649 0.04532 C 0.16962 0.03607 0.17899 0.03515 0.18507 0.03168 C 0.20174 0.0222 0.20868 0.00255 0.2257 -0.00208 C 0.23872 -0.02705 0.21736 0.0118 0.23594 -0.01341 C 0.23768 -0.01572 0.23768 -0.01988 0.23924 -0.02242 C 0.24167 -0.02659 0.24479 -0.03029 0.24774 -0.03375 C 0.25625 -0.04393 0.26649 -0.05063 0.27483 -0.06081 C 0.29462 -0.08485 0.31441 -0.11375 0.33768 -0.13063 C 0.34288 -0.14011 0.34931 -0.14844 0.35452 -0.15792 C 0.37431 -0.19491 0.34653 -0.14982 0.36476 -0.18266 C 0.36615 -0.1852 0.3684 -0.18682 0.36979 -0.18936 C 0.37431 -0.19768 0.37639 -0.20948 0.38004 -0.21872 " pathEditMode="relative" ptsTypes="fffffffffffffffffffffffF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old_lady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914400"/>
            <a:ext cx="4310063" cy="52292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00200" y="304800"/>
            <a:ext cx="61574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މި އީ ވަރަށް ބިރުވެރި ދައިތައެއް ދޯ؟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4047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" action="ppaction://hlinkshowjump?jump=endshow"/>
          </p:cNvPr>
          <p:cNvSpPr txBox="1"/>
          <p:nvPr/>
        </p:nvSpPr>
        <p:spPr>
          <a:xfrm>
            <a:off x="4191000" y="2286000"/>
            <a:ext cx="12041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5400" dirty="0" smtClean="0">
                <a:latin typeface="MV Waheed" pitchFamily="50" charset="0"/>
                <a:cs typeface="MV Waheed" pitchFamily="50" charset="0"/>
              </a:rPr>
              <a:t>ނިމުނީ</a:t>
            </a:r>
            <a:endParaRPr lang="en-US" sz="5400" dirty="0"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3581400"/>
            <a:ext cx="80602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5400" dirty="0" smtClean="0">
                <a:latin typeface="MV Bodu" pitchFamily="50" charset="0"/>
                <a:cs typeface="MV Bodu" pitchFamily="50" charset="0"/>
              </a:rPr>
              <a:t>މިއީ ސިޔާގެ ފަރާތުން ޙިރާ ޕްރީ </a:t>
            </a:r>
            <a:r>
              <a:rPr lang="dv-MV" sz="5400" dirty="0" smtClean="0">
                <a:latin typeface="MV Waheed" pitchFamily="50" charset="0"/>
                <a:cs typeface="MV Waheed" pitchFamily="50" charset="0"/>
              </a:rPr>
              <a:t>ސްކޫލަށް</a:t>
            </a:r>
            <a:r>
              <a:rPr lang="dv-MV" sz="5400" dirty="0" smtClean="0">
                <a:latin typeface="MV Bodu" pitchFamily="50" charset="0"/>
                <a:cs typeface="MV Bodu" pitchFamily="50" charset="0"/>
              </a:rPr>
              <a:t> ކުރެވުނު ހަދިޔާއެއް!</a:t>
            </a:r>
            <a:endParaRPr lang="en-US" sz="5400" dirty="0">
              <a:latin typeface="MV Bodu" pitchFamily="50" charset="0"/>
              <a:cs typeface="MV Bodu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8600" y="4876800"/>
            <a:ext cx="14414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b="1" dirty="0" smtClean="0"/>
              <a:t>2010</a:t>
            </a:r>
            <a:endParaRPr lang="en-US" sz="4400" b="1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6|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3|2.2|6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6|1.6|4.6|7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3|3.5|3.6|3.7|6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|3|2.9|4.4|3.1|7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heme/theme1.xml><?xml version="1.0" encoding="utf-8"?>
<a:theme xmlns:a="http://schemas.openxmlformats.org/drawingml/2006/main" name="މާކުން ދައިތަ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މާކުން ދައިތަ</Template>
  <TotalTime>40</TotalTime>
  <Words>104</Words>
  <Application>Microsoft Office PowerPoint</Application>
  <PresentationFormat>On-screen Show (4:3)</PresentationFormat>
  <Paragraphs>21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މާކުން ދައިތަ</vt:lpstr>
      <vt:lpstr>މާކުން ދައިތަ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މާކުން ދައިތަ</dc:title>
  <dc:creator>User</dc:creator>
  <cp:lastModifiedBy>User</cp:lastModifiedBy>
  <cp:revision>3</cp:revision>
  <dcterms:created xsi:type="dcterms:W3CDTF">2010-12-06T20:44:15Z</dcterms:created>
  <dcterms:modified xsi:type="dcterms:W3CDTF">2010-12-22T13:30:30Z</dcterms:modified>
</cp:coreProperties>
</file>