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5" r:id="rId3"/>
    <p:sldId id="258" r:id="rId4"/>
    <p:sldId id="264" r:id="rId5"/>
    <p:sldId id="268" r:id="rId6"/>
    <p:sldId id="259" r:id="rId7"/>
    <p:sldId id="269" r:id="rId8"/>
    <p:sldId id="263" r:id="rId9"/>
    <p:sldId id="270" r:id="rId10"/>
    <p:sldId id="266" r:id="rId11"/>
    <p:sldId id="271" r:id="rId12"/>
    <p:sldId id="267" r:id="rId13"/>
    <p:sldId id="272" r:id="rId14"/>
    <p:sldId id="273" r:id="rId15"/>
    <p:sldId id="274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4B48D-612F-4881-ABB8-2E6907A74FF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6B979-5BFE-4E89-A0EA-DE2B331200A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BF7A7-9F42-4F31-91EF-10C6C1C27D3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4E1EE-979C-407C-91D4-181509161D7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A954E-5749-464B-833C-F5D0BDAB74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A76FD-FB0C-4DFE-9E6E-D8CE1079A3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CC29BA-3D1E-4947-BBDA-AA7E004A86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F007-7D2C-4D98-A87B-5B1732FBC9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CAEBE1-336A-4E7C-9314-68A2C930E38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595B5-7BC0-4E60-8A13-F8978A538D6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4B0FC-C538-4022-914A-A8E6365AE4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090B4-341F-433C-8A8D-B24EF91D35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audio" Target="../media/audio2.wav"/><Relationship Id="rId7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wmf"/><Relationship Id="rId11" Type="http://schemas.openxmlformats.org/officeDocument/2006/relationships/image" Target="../media/image7.wmf"/><Relationship Id="rId5" Type="http://schemas.openxmlformats.org/officeDocument/2006/relationships/image" Target="../media/image1.jpeg"/><Relationship Id="rId10" Type="http://schemas.openxmlformats.org/officeDocument/2006/relationships/image" Target="../media/image6.wmf"/><Relationship Id="rId4" Type="http://schemas.openxmlformats.org/officeDocument/2006/relationships/audio" Target="../media/audio3.wav"/><Relationship Id="rId9" Type="http://schemas.openxmlformats.org/officeDocument/2006/relationships/image" Target="../media/image5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Kid with Umbrella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62600" y="3200400"/>
            <a:ext cx="2058988" cy="2633663"/>
          </a:xfrm>
          <a:prstGeom prst="rect">
            <a:avLst/>
          </a:prstGeom>
          <a:noFill/>
        </p:spPr>
      </p:pic>
      <p:pic>
        <p:nvPicPr>
          <p:cNvPr id="3075" name="Picture 3" descr="Thermometer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52600" y="3657600"/>
            <a:ext cx="2232025" cy="2514600"/>
          </a:xfrm>
          <a:prstGeom prst="rect">
            <a:avLst/>
          </a:prstGeom>
          <a:noFill/>
        </p:spPr>
      </p:pic>
      <p:pic>
        <p:nvPicPr>
          <p:cNvPr id="3081" name="Picture 9" descr="Freezing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00400" y="228600"/>
            <a:ext cx="1714500" cy="2176463"/>
          </a:xfrm>
          <a:prstGeom prst="rect">
            <a:avLst/>
          </a:prstGeom>
          <a:noFill/>
        </p:spPr>
      </p:pic>
      <p:pic>
        <p:nvPicPr>
          <p:cNvPr id="3076" name="Picture 4" descr="Caught in Storm 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28600" y="457200"/>
            <a:ext cx="1905000" cy="1638300"/>
          </a:xfrm>
          <a:prstGeom prst="rect">
            <a:avLst/>
          </a:prstGeom>
          <a:noFill/>
        </p:spPr>
      </p:pic>
      <p:pic>
        <p:nvPicPr>
          <p:cNvPr id="3078" name="Picture 6" descr="Thunderstorm 4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81800" y="228600"/>
            <a:ext cx="2362200" cy="1990725"/>
          </a:xfrm>
          <a:prstGeom prst="rect">
            <a:avLst/>
          </a:prstGeom>
          <a:noFill/>
        </p:spPr>
      </p:pic>
      <p:pic>
        <p:nvPicPr>
          <p:cNvPr id="3080" name="Picture 8" descr="Overheating 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334000" y="381000"/>
            <a:ext cx="1201738" cy="1905000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2438400" y="54864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މޫސުމް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990600" y="2895600"/>
            <a:ext cx="7315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ކޮންކަހަލަ ދުވަހެއްބާ؟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hunder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rain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Callout 8"/>
          <p:cNvSpPr/>
          <p:nvPr/>
        </p:nvSpPr>
        <p:spPr>
          <a:xfrm flipH="1">
            <a:off x="533400" y="1752600"/>
            <a:ext cx="4114800" cy="1676400"/>
          </a:xfrm>
          <a:prstGeom prst="wedgeEllipseCallout">
            <a:avLst>
              <a:gd name="adj1" fmla="val -69220"/>
              <a:gd name="adj2" fmla="val 51943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B050"/>
              </a:solidFill>
            </a:endParaRPr>
          </a:p>
        </p:txBody>
      </p:sp>
      <p:pic>
        <p:nvPicPr>
          <p:cNvPr id="11266" name="Picture 2" descr="Overheating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35488" y="457200"/>
            <a:ext cx="3797300" cy="60198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28600" y="22860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ހާދަ ހޫނޭ!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4572000"/>
            <a:ext cx="66294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ހޫނު ދުވަހެއް!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rmometer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1600200"/>
            <a:ext cx="2779713" cy="3132138"/>
          </a:xfrm>
          <a:prstGeom prst="rect">
            <a:avLst/>
          </a:prstGeom>
          <a:noFill/>
        </p:spPr>
      </p:pic>
      <p:pic>
        <p:nvPicPr>
          <p:cNvPr id="4102" name="Picture 6" descr="Bundled Up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2438400"/>
            <a:ext cx="2698750" cy="3243263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1524000" y="4572000"/>
            <a:ext cx="66294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ފިނި ދުވަހެއް!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0" name="Oval Callout 9"/>
          <p:cNvSpPr/>
          <p:nvPr/>
        </p:nvSpPr>
        <p:spPr>
          <a:xfrm rot="20375021" flipH="1">
            <a:off x="1763356" y="665047"/>
            <a:ext cx="4114800" cy="1676400"/>
          </a:xfrm>
          <a:prstGeom prst="wedgeEllipseCallout">
            <a:avLst>
              <a:gd name="adj1" fmla="val 71282"/>
              <a:gd name="adj2" fmla="val 3170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rot="20546618">
            <a:off x="1828800" y="838200"/>
            <a:ext cx="4724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ހާދަ ފިންޏޭ!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un with Shades"/>
          <p:cNvPicPr>
            <a:picLocks noGrp="1" noChangeAspect="1" noChangeArrowheads="1"/>
          </p:cNvPicPr>
          <p:nvPr>
            <p:ph type="title"/>
          </p:nvPr>
        </p:nvPicPr>
        <p:blipFill>
          <a:blip r:embed="rId3"/>
          <a:stretch>
            <a:fillRect/>
          </a:stretch>
        </p:blipFill>
        <p:spPr>
          <a:xfrm>
            <a:off x="3961453" y="274638"/>
            <a:ext cx="1221093" cy="1143000"/>
          </a:xfrm>
          <a:noFill/>
          <a:ln/>
        </p:spPr>
      </p:pic>
      <p:pic>
        <p:nvPicPr>
          <p:cNvPr id="10243" name="Picture 3" descr="Sun 17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810000"/>
            <a:ext cx="1423988" cy="14478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676400" y="4919008"/>
            <a:ext cx="66294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ރީތި، އަވިދޭ ދުވަހެއް!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1371600"/>
            <a:ext cx="7315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ކޮންކަހަލަ ދުވަހެއްތަ؟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0"/>
            <a:ext cx="403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457200" y="4419600"/>
            <a:ext cx="4267200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ހިނގާ ހެދުން ދޮން ނަން ދަމާ!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0" y="1143000"/>
            <a:ext cx="4876800" cy="2202001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މިއަދު ކޮންކަމެއް ތަ ކުރާނީ؟</a:t>
            </a:r>
            <a:r>
              <a:rPr 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indy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43200" y="1600200"/>
            <a:ext cx="3211513" cy="33528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371600" y="5257800"/>
            <a:ext cx="66294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ވައިގަދަ ދުވަހެއް!</a:t>
            </a: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4400" y="457200"/>
            <a:ext cx="7315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ކޮންކަހަލަ ދުވަހެއްތަ؟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 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447800"/>
            <a:ext cx="5397500" cy="396551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524000" y="5562600"/>
            <a:ext cx="66294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ހިނގާ މަޑި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އަރުވަން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 ދަމާ!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47800" y="228600"/>
            <a:ext cx="6629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މިއަދު ކޮންކަމެއް ތަ ކުރާނީ؟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Kid with Umbrella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1295400"/>
            <a:ext cx="3395663" cy="434340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1447800" y="5715000"/>
            <a:ext cx="66294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ވިއްސާރަ ދުވަހެއް!</a:t>
            </a:r>
            <a:r>
              <a:rPr 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4400" y="533400"/>
            <a:ext cx="7315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ކޮންކަހަލަ ދުވަހެއްތަ؟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ain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4495800" y="533400"/>
            <a:ext cx="4038600" cy="2133600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"/>
            <a:ext cx="35814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4343400" y="4267200"/>
            <a:ext cx="44196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ހިނގާ ތާނގީ އަށް ފެން ނަގަންދަމާ!</a:t>
            </a: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4191000" y="762000"/>
            <a:ext cx="4953000" cy="2014597"/>
          </a:xfrm>
          <a:prstGeom prst="cloudCallou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މިއަދު </a:t>
            </a:r>
            <a:r>
              <a:rPr lang="dv-MV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ކޮންކަމެއްތަ </a:t>
            </a:r>
            <a:r>
              <a:rPr lang="dv-MV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ކުރާނީ؟</a:t>
            </a:r>
            <a:r>
              <a:rPr lang="en-U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Thunderstorm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57400" y="1524000"/>
            <a:ext cx="4343400" cy="365918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838200" y="4876800"/>
            <a:ext cx="77724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</a:t>
            </a:r>
            <a:r>
              <a:rPr lang="dv-MV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ވިއްސާރަ</a:t>
            </a:r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، ގުގުރާ  ދުވަހެއް!</a:t>
            </a: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000" y="533400"/>
            <a:ext cx="7315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ކޮންކަހަލަ ދުވަހެއްތަ؟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hunder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4495800" y="533400"/>
            <a:ext cx="4038600" cy="2133600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981200"/>
            <a:ext cx="4510088" cy="337821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5029200" y="4495800"/>
            <a:ext cx="33528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ހިނގާ ތަސްބީޙަ ކިޔަމާ!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43400" y="838200"/>
            <a:ext cx="4572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މިއަދު </a:t>
            </a:r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ކޮންކަމެއް</a:t>
            </a:r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ތަ </a:t>
            </a:r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ކުރާނީ؟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Sun &amp; Clouds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1524000"/>
            <a:ext cx="4672013" cy="1227138"/>
          </a:xfrm>
          <a:prstGeom prst="rect">
            <a:avLst/>
          </a:prstGeom>
          <a:noFill/>
        </p:spPr>
      </p:pic>
      <p:pic>
        <p:nvPicPr>
          <p:cNvPr id="13316" name="Picture 4" descr="Cloud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1676400"/>
            <a:ext cx="2438400" cy="1423988"/>
          </a:xfrm>
          <a:prstGeom prst="rect">
            <a:avLst/>
          </a:prstGeom>
          <a:noFill/>
        </p:spPr>
      </p:pic>
      <p:pic>
        <p:nvPicPr>
          <p:cNvPr id="13317" name="Picture 5" descr="Cloud 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" y="2057400"/>
            <a:ext cx="2438400" cy="1198563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371600" y="4876800"/>
            <a:ext cx="66294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ވަރަށް ވިލާގިނަ ބަނަ ދުވަހެއް! </a:t>
            </a:r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19200" y="381000"/>
            <a:ext cx="7315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މިއަދަކީ ކޮންކަހަލަ ދުވަހެއްތަ؟</a:t>
            </a:r>
            <a:r>
              <a:rPr lang="en-U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U</a:t>
            </a:r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  <p:pic>
        <p:nvPicPr>
          <p:cNvPr id="8" name="Picture 5" descr="Cloud 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2200" y="1295400"/>
            <a:ext cx="2438400" cy="1198563"/>
          </a:xfrm>
          <a:prstGeom prst="rect">
            <a:avLst/>
          </a:prstGeom>
          <a:noFill/>
        </p:spPr>
      </p:pic>
      <p:pic>
        <p:nvPicPr>
          <p:cNvPr id="12" name="Picture 5" descr="Cloud 0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19400" y="2819400"/>
            <a:ext cx="2438400" cy="1198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4495800" y="533400"/>
            <a:ext cx="4191000" cy="2209800"/>
          </a:xfrm>
          <a:prstGeom prst="cloud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4510087" cy="44107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ctangle 4"/>
          <p:cNvSpPr/>
          <p:nvPr/>
        </p:nvSpPr>
        <p:spPr>
          <a:xfrm>
            <a:off x="4953000" y="3810000"/>
            <a:ext cx="3810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ހިނގާ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  </a:t>
            </a:r>
          </a:p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ގަސް އިންދަމާ!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95800" y="762000"/>
            <a:ext cx="46482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މިއަދު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ކޮންކަމެއްތަ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 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ކުރާނީ؟</a:t>
            </a:r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685800" y="2133600"/>
            <a:ext cx="777240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en-U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Mi</a:t>
            </a:r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 ކޮއްކޮ އަށް މިހާރު </a:t>
            </a:r>
            <a:r>
              <a:rPr lang="dv-MV" sz="4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ވަރަށް ގިނަކަންތަައް </a:t>
            </a:r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ކުރަން  އެނގޭނެ</a:t>
            </a:r>
            <a:r>
              <a:rPr lang="dv-MV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!</a:t>
            </a:r>
            <a:endParaRPr lang="en-US" sz="4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Waheed" pitchFamily="50" charset="0"/>
              <a:cs typeface="MV Waheed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19400" y="2667000"/>
            <a:ext cx="32004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Waheed" pitchFamily="50" charset="0"/>
                <a:cs typeface="MV Waheed" pitchFamily="50" charset="0"/>
              </a:rPr>
              <a:t>ނިމުނީ</a:t>
            </a:r>
            <a:r>
              <a:rPr lang="dv-MV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!</a:t>
            </a:r>
          </a:p>
          <a:p>
            <a:pPr algn="ctr"/>
            <a:r>
              <a:rPr lang="en-US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V Bodu" pitchFamily="50" charset="0"/>
                <a:cs typeface="MV Bodu" pitchFamily="50" charset="0"/>
              </a:rPr>
              <a:t>U</a:t>
            </a:r>
            <a:endParaRPr lang="en-US" sz="6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B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V Bodu" pitchFamily="50" charset="0"/>
              <a:cs typeface="MV Bodu" pitchFamily="5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132</Words>
  <Application>Microsoft Office PowerPoint</Application>
  <PresentationFormat>On-screen Show (4:3)</PresentationFormat>
  <Paragraphs>30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12</cp:revision>
  <dcterms:created xsi:type="dcterms:W3CDTF">2010-11-29T18:36:13Z</dcterms:created>
  <dcterms:modified xsi:type="dcterms:W3CDTF">2010-12-22T12:56:15Z</dcterms:modified>
</cp:coreProperties>
</file>