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0"/>
  </p:handoutMasterIdLst>
  <p:sldIdLst>
    <p:sldId id="256" r:id="rId2"/>
    <p:sldId id="257" r:id="rId3"/>
    <p:sldId id="258" r:id="rId4"/>
    <p:sldId id="259" r:id="rId5"/>
    <p:sldId id="260" r:id="rId6"/>
    <p:sldId id="276" r:id="rId7"/>
    <p:sldId id="277" r:id="rId8"/>
    <p:sldId id="264" r:id="rId9"/>
    <p:sldId id="278" r:id="rId10"/>
    <p:sldId id="280" r:id="rId11"/>
    <p:sldId id="267" r:id="rId12"/>
    <p:sldId id="283" r:id="rId13"/>
    <p:sldId id="281" r:id="rId14"/>
    <p:sldId id="271" r:id="rId15"/>
    <p:sldId id="279" r:id="rId16"/>
    <p:sldId id="282" r:id="rId17"/>
    <p:sldId id="274" r:id="rId18"/>
    <p:sldId id="285" r:id="rId19"/>
  </p:sldIdLst>
  <p:sldSz cx="6858000" cy="9144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890" y="13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32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5788F-F42C-46F8-9F66-EED81B325EF7}" type="datetimeFigureOut">
              <a:rPr lang="en-US" smtClean="0"/>
              <a:pPr/>
              <a:t>12/23/2010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0DEBAA-3852-4804-9D47-9025E7AB4E5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038"/>
            <a:ext cx="5829300" cy="1960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ED5494-8805-42ED-8376-7E712351684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A1DF8C-740C-496F-A866-44E4450149B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5875338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338" y="3875088"/>
            <a:ext cx="5829300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ECDA99-D547-478C-BA6E-29006FE49A4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239B02-9C5E-417A-BE86-56B6030060C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288"/>
            <a:ext cx="3030538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900363"/>
            <a:ext cx="3030538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4563" y="2046288"/>
            <a:ext cx="3030537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4563" y="2900363"/>
            <a:ext cx="3030537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1E852E-0ED2-41E9-A5AF-C41D4627600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BBF500-F96C-4F18-AF6B-36159254660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1499DC-2B7F-43A6-9F2B-E3095BB8369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3538"/>
            <a:ext cx="2255838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63538"/>
            <a:ext cx="3833812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2938"/>
            <a:ext cx="2255838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722C6B-0406-45C1-A7DC-D1752F78371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613" y="81756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613" y="7156450"/>
            <a:ext cx="4114800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04A264-F8A0-4780-9FA4-C385AF7F94D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452068-2764-42D4-84A7-6F87B31F8CD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713"/>
            <a:ext cx="1543050" cy="78009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713"/>
            <a:ext cx="4476750" cy="78009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C9FA28-AEB9-4F3C-9672-D014FC7CC88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438"/>
            <a:ext cx="16002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438"/>
            <a:ext cx="21717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438"/>
            <a:ext cx="16002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FCE4A34-96E4-48FD-A3FA-0475C765BB1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http://downloads.clipart.com/21705735.wmf?t=1111806804&amp;h=4984a4fc827c9b495077292fa06e94db&amp;u=SElsasser" TargetMode="Externa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http://downloads.clipart.com/20822514.gif?t=1111702970&amp;h=8fad6206cf706970ab27a6e02b4dcd01&amp;u=SElsasser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http://downloads.clipart.com/7418859.wmf?t=1111673052&amp;h=578b56cb0c98cb5b92d94f755548cbde&amp;u=SElsasser" TargetMode="Externa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http://downloads.clipart.com/21705735.wmf?t=1111806804&amp;h=4984a4fc827c9b495077292fa06e94db&amp;u=SElsasser" TargetMode="Externa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http://downloads.clipart.com/20822514.gif?t=1111702970&amp;h=8fad6206cf706970ab27a6e02b4dcd01&amp;u=SElsasser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http://downloads.clipart.com/7418859.wmf?t=1111673052&amp;h=578b56cb0c98cb5b92d94f755548cbde&amp;u=SElsasser" TargetMode="External"/><Relationship Id="rId4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http://downloads.clipart.com/21705735.wmf?t=1111806804&amp;h=4984a4fc827c9b495077292fa06e94db&amp;u=SElsasser" TargetMode="Externa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http://downloads.clipart.com/20822514.gif?t=1111702970&amp;h=8fad6206cf706970ab27a6e02b4dcd01&amp;u=SElsasser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http://downloads.clipart.com/7418859.wmf?t=1111673052&amp;h=578b56cb0c98cb5b92d94f755548cbde&amp;u=SElsasser" TargetMode="External"/><Relationship Id="rId4" Type="http://schemas.openxmlformats.org/officeDocument/2006/relationships/image" Target="../media/image6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http://downloads.clipart.com/21705735.wmf?t=1111806804&amp;h=4984a4fc827c9b495077292fa06e94db&amp;u=SElsasser" TargetMode="Externa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http://downloads.clipart.com/20822514.gif?t=1111702970&amp;h=8fad6206cf706970ab27a6e02b4dcd01&amp;u=SElsasser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http://downloads.clipart.com/7418859.wmf?t=1111673052&amp;h=578b56cb0c98cb5b92d94f755548cbde&amp;u=SElsasser" TargetMode="External"/><Relationship Id="rId4" Type="http://schemas.openxmlformats.org/officeDocument/2006/relationships/image" Target="../media/image6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http://downloads.clipart.com/21705735.wmf?t=1111806804&amp;h=4984a4fc827c9b495077292fa06e94db&amp;u=SElsasser" TargetMode="Externa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http://downloads.clipart.com/20822514.gif?t=1111702970&amp;h=8fad6206cf706970ab27a6e02b4dcd01&amp;u=SElsasser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http://downloads.clipart.com/7418859.wmf?t=1111673052&amp;h=578b56cb0c98cb5b92d94f755548cbde&amp;u=SElsasser" TargetMode="External"/><Relationship Id="rId4" Type="http://schemas.openxmlformats.org/officeDocument/2006/relationships/image" Target="../media/image6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http://downloads.clipart.com/7418859.wmf?t=1111673052&amp;h=578b56cb0c98cb5b92d94f755548cbde&amp;u=SElsasser" TargetMode="External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5" name="Rectangle 117"/>
          <p:cNvSpPr>
            <a:spLocks noChangeArrowheads="1"/>
          </p:cNvSpPr>
          <p:nvPr/>
        </p:nvSpPr>
        <p:spPr bwMode="auto">
          <a:xfrm>
            <a:off x="685800" y="1371600"/>
            <a:ext cx="51054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>
              <a:tabLst>
                <a:tab pos="1019175" algn="l"/>
              </a:tabLst>
            </a:pPr>
            <a:r>
              <a:rPr lang="dv-MV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 </a:t>
            </a:r>
            <a:r>
              <a:rPr lang="dv-MV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ރާމާމަކުނު</a:t>
            </a:r>
            <a:r>
              <a:rPr lang="en-US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5</a:t>
            </a:r>
            <a:endParaRPr lang="en-US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pic>
        <p:nvPicPr>
          <p:cNvPr id="2164" name="Picture 116" descr="1monk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3352800"/>
            <a:ext cx="2943225" cy="44196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21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21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21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21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2579688"/>
            <a:ext cx="6858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3076" name="Picture 4" descr="5monkey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990600"/>
            <a:ext cx="5029200" cy="2137410"/>
          </a:xfrm>
          <a:prstGeom prst="rect">
            <a:avLst/>
          </a:prstGeom>
          <a:noFill/>
        </p:spPr>
      </p:pic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1066800" y="3048000"/>
            <a:ext cx="484299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tabLst>
                <a:tab pos="1019175" algn="l"/>
              </a:tabLst>
            </a:pPr>
            <a:r>
              <a:rPr lang="en-US" sz="3600" dirty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          </a:t>
            </a:r>
          </a:p>
          <a:p>
            <a:pPr eaLnBrk="0" hangingPunct="0">
              <a:tabLst>
                <a:tab pos="1019175" algn="l"/>
              </a:tabLst>
            </a:pPr>
            <a:r>
              <a:rPr lang="dv-MV" sz="36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މިގަހުގައި 5 ރާމާމަކުނު ދިރިއުޅޭ. </a:t>
            </a:r>
            <a:endParaRPr lang="en-US" sz="3600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0" y="2862263"/>
            <a:ext cx="6858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3079" name="Picture 7" descr="alligator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0180" y="4724400"/>
            <a:ext cx="5750169" cy="2057400"/>
          </a:xfrm>
          <a:prstGeom prst="rect">
            <a:avLst/>
          </a:prstGeom>
          <a:noFill/>
        </p:spPr>
      </p:pic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228600" y="7315200"/>
            <a:ext cx="6400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tabLst>
                <a:tab pos="1019175" algn="l"/>
              </a:tabLst>
            </a:pPr>
            <a:r>
              <a:rPr lang="en-US" sz="3600" b="1" dirty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 </a:t>
            </a:r>
            <a:r>
              <a:rPr lang="dv-MV" sz="36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ކިނބުލަކަށް އަހަރުމެން އަތެއް ނުވާނެ! </a:t>
            </a:r>
            <a:endParaRPr lang="en-US" sz="3600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-1298575" y="2855913"/>
            <a:ext cx="6858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4100" name="Picture 4" descr="http://downloads.clipart.com/21705735.wmf?t=1111806804&amp;h=4984a4fc827c9b495077292fa06e94db&amp;u=SElsasser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838200" y="1981200"/>
            <a:ext cx="5029200" cy="2790825"/>
          </a:xfrm>
          <a:prstGeom prst="rect">
            <a:avLst/>
          </a:prstGeom>
          <a:noFill/>
        </p:spPr>
      </p:pic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381000" y="5410200"/>
            <a:ext cx="617537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1019175" algn="l"/>
                <a:tab pos="1143000" algn="l"/>
                <a:tab pos="5486400" algn="l"/>
              </a:tabLst>
            </a:pPr>
            <a:r>
              <a:rPr lang="dv-MV" sz="40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ކިނބޫ ވަރަށް ރުޅި އައިއްސި.</a:t>
            </a:r>
            <a:endParaRPr lang="en-US" sz="4000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downloads.clipart.com/20822514.gif?t=1111702970&amp;h=8fad6206cf706970ab27a6e02b4dcd01&amp;u=SElsasser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990600" y="4267200"/>
            <a:ext cx="5200650" cy="1857375"/>
          </a:xfrm>
          <a:prstGeom prst="rect">
            <a:avLst/>
          </a:prstGeom>
          <a:noFill/>
        </p:spPr>
      </p:pic>
      <p:pic>
        <p:nvPicPr>
          <p:cNvPr id="5125" name="Picture 5" descr="http://downloads.clipart.com/7418859.wmf?t=1111673052&amp;h=578b56cb0c98cb5b92d94f755548cbde&amp;u=SElsasser"/>
          <p:cNvPicPr>
            <a:picLocks noChangeAspect="1" noChangeArrowheads="1"/>
          </p:cNvPicPr>
          <p:nvPr/>
        </p:nvPicPr>
        <p:blipFill>
          <a:blip r:embed="rId4" r:link="rId5"/>
          <a:srcRect/>
          <a:stretch>
            <a:fillRect/>
          </a:stretch>
        </p:blipFill>
        <p:spPr bwMode="auto">
          <a:xfrm>
            <a:off x="1219200" y="838200"/>
            <a:ext cx="1984375" cy="3017838"/>
          </a:xfrm>
          <a:prstGeom prst="rect">
            <a:avLst/>
          </a:prstGeom>
          <a:noFill/>
        </p:spPr>
      </p:pic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-769938" y="2447925"/>
            <a:ext cx="6858001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838200" y="6788150"/>
            <a:ext cx="533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1019175" algn="l"/>
              </a:tabLst>
            </a:pPr>
            <a:r>
              <a:rPr lang="dv-MV" sz="36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ހަމަ </a:t>
            </a:r>
            <a:r>
              <a:rPr lang="dv-MV" sz="36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މިހާރު </a:t>
            </a:r>
            <a:r>
              <a:rPr lang="dv-MV" sz="36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ކާލާނީ! ޔަމް ޔަމް...</a:t>
            </a:r>
            <a:endParaRPr lang="en-US" sz="3600" b="1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0" y="2363788"/>
            <a:ext cx="6858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6148" name="Picture 4" descr="4monkey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04800"/>
            <a:ext cx="5953125" cy="2676525"/>
          </a:xfrm>
          <a:prstGeom prst="rect">
            <a:avLst/>
          </a:prstGeom>
          <a:noFill/>
        </p:spPr>
      </p:pic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457200" y="6934200"/>
            <a:ext cx="56388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r">
              <a:tabLst>
                <a:tab pos="1019175" algn="l"/>
              </a:tabLst>
            </a:pPr>
            <a:r>
              <a:rPr lang="en-US" sz="4000" b="1" dirty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      </a:t>
            </a:r>
            <a:endParaRPr lang="en-US" sz="4000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  <a:p>
            <a:pPr algn="r" eaLnBrk="0" hangingPunct="0">
              <a:tabLst>
                <a:tab pos="1019175" algn="l"/>
              </a:tabLst>
            </a:pPr>
            <a:r>
              <a:rPr lang="en-US" sz="4000" b="1" dirty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     </a:t>
            </a:r>
            <a:r>
              <a:rPr lang="en-US" sz="3600" b="1" dirty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 </a:t>
            </a:r>
            <a:r>
              <a:rPr lang="dv-MV" sz="36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4 ރާމާމަކުނު ބުނި ، ކިބޫ </a:t>
            </a:r>
            <a:r>
              <a:rPr lang="dv-MV" sz="40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ނިކަން އަހަރުމެން އަތުލާބަލަ!</a:t>
            </a:r>
            <a:r>
              <a:rPr lang="en-US" sz="40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 </a:t>
            </a:r>
            <a:endParaRPr lang="en-US" sz="4000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2862263"/>
            <a:ext cx="6858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6151" name="Picture 7" descr="alligator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" y="5105400"/>
            <a:ext cx="5619750" cy="2133600"/>
          </a:xfrm>
          <a:prstGeom prst="rect">
            <a:avLst/>
          </a:prstGeom>
          <a:noFill/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219200" y="3200400"/>
            <a:ext cx="483658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tabLst>
                <a:tab pos="1019175" algn="l"/>
              </a:tabLst>
            </a:pPr>
            <a:r>
              <a:rPr lang="en-US" sz="4400" dirty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          </a:t>
            </a:r>
          </a:p>
          <a:p>
            <a:pPr eaLnBrk="0" hangingPunct="0">
              <a:tabLst>
                <a:tab pos="1019175" algn="l"/>
              </a:tabLst>
            </a:pPr>
            <a:r>
              <a:rPr lang="dv-MV" sz="44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މިހާރު ތިބީ 4 ރާމާމަކުނު. </a:t>
            </a:r>
            <a:endParaRPr lang="en-US" sz="4400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-1298575" y="2855913"/>
            <a:ext cx="6858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22531" name="Picture 3" descr="http://downloads.clipart.com/21705735.wmf?t=1111806804&amp;h=4984a4fc827c9b495077292fa06e94db&amp;u=SElsasser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838200" y="1981200"/>
            <a:ext cx="5029200" cy="2790825"/>
          </a:xfrm>
          <a:prstGeom prst="rect">
            <a:avLst/>
          </a:prstGeom>
          <a:noFill/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381000" y="5410200"/>
            <a:ext cx="617537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1019175" algn="l"/>
                <a:tab pos="1143000" algn="l"/>
                <a:tab pos="5486400" algn="l"/>
              </a:tabLst>
            </a:pPr>
            <a:r>
              <a:rPr lang="dv-MV" sz="44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ކިނބޫ ވަރަށް ރުޅި އައިއްސި.</a:t>
            </a:r>
            <a:endParaRPr lang="en-US" sz="4400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downloads.clipart.com/20822514.gif?t=1111702970&amp;h=8fad6206cf706970ab27a6e02b4dcd01&amp;u=SElsasser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990600" y="4267200"/>
            <a:ext cx="5200650" cy="1857375"/>
          </a:xfrm>
          <a:prstGeom prst="rect">
            <a:avLst/>
          </a:prstGeom>
          <a:noFill/>
        </p:spPr>
      </p:pic>
      <p:pic>
        <p:nvPicPr>
          <p:cNvPr id="23555" name="Picture 3" descr="http://downloads.clipart.com/7418859.wmf?t=1111673052&amp;h=578b56cb0c98cb5b92d94f755548cbde&amp;u=SElsasser"/>
          <p:cNvPicPr>
            <a:picLocks noChangeAspect="1" noChangeArrowheads="1"/>
          </p:cNvPicPr>
          <p:nvPr/>
        </p:nvPicPr>
        <p:blipFill>
          <a:blip r:embed="rId4" r:link="rId5"/>
          <a:srcRect/>
          <a:stretch>
            <a:fillRect/>
          </a:stretch>
        </p:blipFill>
        <p:spPr bwMode="auto">
          <a:xfrm>
            <a:off x="1219200" y="838200"/>
            <a:ext cx="1984375" cy="3017838"/>
          </a:xfrm>
          <a:prstGeom prst="rect">
            <a:avLst/>
          </a:prstGeom>
          <a:noFill/>
        </p:spPr>
      </p:pic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-769938" y="2447925"/>
            <a:ext cx="6858001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838200" y="6788150"/>
            <a:ext cx="533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1019175" algn="l"/>
              </a:tabLst>
            </a:pPr>
            <a:r>
              <a:rPr lang="dv-MV" sz="36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ހަމަ </a:t>
            </a:r>
            <a:r>
              <a:rPr lang="dv-MV" sz="36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މިހާރު </a:t>
            </a:r>
            <a:r>
              <a:rPr lang="dv-MV" sz="36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ކާލާނީ! ޔަމް ޔަމް...</a:t>
            </a:r>
            <a:endParaRPr lang="en-US" sz="3600" b="1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2690813"/>
            <a:ext cx="6858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10244" name="Picture 4" descr="3monkey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304800"/>
            <a:ext cx="4352925" cy="2571750"/>
          </a:xfrm>
          <a:prstGeom prst="rect">
            <a:avLst/>
          </a:prstGeom>
          <a:noFill/>
        </p:spPr>
      </p:pic>
      <p:pic>
        <p:nvPicPr>
          <p:cNvPr id="10247" name="Picture 7" descr="alligator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5029200"/>
            <a:ext cx="5638800" cy="2017552"/>
          </a:xfrm>
          <a:prstGeom prst="rect">
            <a:avLst/>
          </a:prstGeom>
          <a:noFill/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143000" y="3276600"/>
            <a:ext cx="433644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tabLst>
                <a:tab pos="1019175" algn="l"/>
              </a:tabLst>
            </a:pPr>
            <a:r>
              <a:rPr lang="en-US" sz="4000" dirty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          </a:t>
            </a:r>
          </a:p>
          <a:p>
            <a:pPr eaLnBrk="0" hangingPunct="0">
              <a:tabLst>
                <a:tab pos="1019175" algn="l"/>
              </a:tabLst>
            </a:pPr>
            <a:r>
              <a:rPr lang="dv-MV" sz="36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މިހާރު</a:t>
            </a:r>
            <a:r>
              <a:rPr lang="dv-MV" sz="40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 ތިބީ 3 ރާމާމަކުނު. </a:t>
            </a:r>
            <a:endParaRPr lang="en-US" sz="4000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-533400" y="6705600"/>
            <a:ext cx="652408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r">
              <a:tabLst>
                <a:tab pos="1019175" algn="l"/>
              </a:tabLst>
            </a:pPr>
            <a:r>
              <a:rPr lang="en-US" sz="3600" b="1" dirty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      </a:t>
            </a:r>
            <a:endParaRPr lang="en-US" sz="3600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  <a:p>
            <a:pPr algn="r" eaLnBrk="0" hangingPunct="0">
              <a:tabLst>
                <a:tab pos="1019175" algn="l"/>
              </a:tabLst>
            </a:pPr>
            <a:r>
              <a:rPr lang="en-US" sz="3600" b="1" dirty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      </a:t>
            </a:r>
            <a:r>
              <a:rPr lang="dv-MV" sz="36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3 ރާމާމަކުނު ބުނި ، ކިބޫ ނިކަން އަހަރުމެން އަތުލާބަލަ!</a:t>
            </a:r>
            <a:endParaRPr lang="en-US" sz="3600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-1298575" y="2855913"/>
            <a:ext cx="6858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24579" name="Picture 3" descr="http://downloads.clipart.com/21705735.wmf?t=1111806804&amp;h=4984a4fc827c9b495077292fa06e94db&amp;u=SElsasser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1219200" y="1752600"/>
            <a:ext cx="5029200" cy="2790825"/>
          </a:xfrm>
          <a:prstGeom prst="rect">
            <a:avLst/>
          </a:prstGeom>
          <a:noFill/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381000" y="5410200"/>
            <a:ext cx="617537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1019175" algn="l"/>
                <a:tab pos="1143000" algn="l"/>
                <a:tab pos="5486400" algn="l"/>
              </a:tabLst>
            </a:pPr>
            <a:r>
              <a:rPr lang="dv-MV" sz="40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ކިނބޫ ވަރަށް ރުޅި އައިއްސި.</a:t>
            </a:r>
            <a:endParaRPr lang="en-US" sz="4000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downloads.clipart.com/20822514.gif?t=1111702970&amp;h=8fad6206cf706970ab27a6e02b4dcd01&amp;u=SElsasser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990600" y="4267200"/>
            <a:ext cx="5200650" cy="1857375"/>
          </a:xfrm>
          <a:prstGeom prst="rect">
            <a:avLst/>
          </a:prstGeom>
          <a:noFill/>
        </p:spPr>
      </p:pic>
      <p:pic>
        <p:nvPicPr>
          <p:cNvPr id="26627" name="Picture 3" descr="http://downloads.clipart.com/7418859.wmf?t=1111673052&amp;h=578b56cb0c98cb5b92d94f755548cbde&amp;u=SElsasser"/>
          <p:cNvPicPr>
            <a:picLocks noChangeAspect="1" noChangeArrowheads="1"/>
          </p:cNvPicPr>
          <p:nvPr/>
        </p:nvPicPr>
        <p:blipFill>
          <a:blip r:embed="rId4" r:link="rId5"/>
          <a:srcRect/>
          <a:stretch>
            <a:fillRect/>
          </a:stretch>
        </p:blipFill>
        <p:spPr bwMode="auto">
          <a:xfrm>
            <a:off x="1219200" y="838200"/>
            <a:ext cx="1984375" cy="3017838"/>
          </a:xfrm>
          <a:prstGeom prst="rect">
            <a:avLst/>
          </a:prstGeom>
          <a:noFill/>
        </p:spPr>
      </p:pic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-769938" y="2447925"/>
            <a:ext cx="6858001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838200" y="6788150"/>
            <a:ext cx="53340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1019175" algn="l"/>
              </a:tabLst>
            </a:pPr>
            <a:r>
              <a:rPr lang="dv-MV" sz="54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ހަމަ </a:t>
            </a:r>
            <a:r>
              <a:rPr lang="dv-MV" sz="54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މިހާރު </a:t>
            </a:r>
            <a:r>
              <a:rPr lang="dv-MV" sz="54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ކާލާނީ! ޔަމް ޔަމް...</a:t>
            </a:r>
            <a:endParaRPr lang="en-US" sz="5400" b="1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0" y="1651000"/>
            <a:ext cx="6858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13316" name="Picture 4" descr="2monkey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228600"/>
            <a:ext cx="3352800" cy="2970213"/>
          </a:xfrm>
          <a:prstGeom prst="rect">
            <a:avLst/>
          </a:prstGeom>
          <a:noFill/>
        </p:spPr>
      </p:pic>
      <p:pic>
        <p:nvPicPr>
          <p:cNvPr id="13319" name="Picture 7" descr="alligator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4953000"/>
            <a:ext cx="5750169" cy="2057400"/>
          </a:xfrm>
          <a:prstGeom prst="rect">
            <a:avLst/>
          </a:prstGeom>
          <a:noFill/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371600" y="3048000"/>
            <a:ext cx="441018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tabLst>
                <a:tab pos="1019175" algn="l"/>
              </a:tabLst>
            </a:pPr>
            <a:r>
              <a:rPr lang="en-US" sz="4000" dirty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          </a:t>
            </a:r>
          </a:p>
          <a:p>
            <a:pPr eaLnBrk="0" hangingPunct="0">
              <a:tabLst>
                <a:tab pos="1019175" algn="l"/>
              </a:tabLst>
            </a:pPr>
            <a:r>
              <a:rPr lang="dv-MV" sz="40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މިހާރު ތިބީ 2 ރާމާމަކުނު. </a:t>
            </a:r>
            <a:endParaRPr lang="en-US" sz="4000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-914400" y="6477000"/>
            <a:ext cx="652408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r">
              <a:tabLst>
                <a:tab pos="1019175" algn="l"/>
              </a:tabLst>
            </a:pPr>
            <a:r>
              <a:rPr lang="en-US" sz="4000" b="1" dirty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      </a:t>
            </a:r>
            <a:endParaRPr lang="en-US" sz="4000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  <a:p>
            <a:pPr algn="r" eaLnBrk="0" hangingPunct="0">
              <a:tabLst>
                <a:tab pos="1019175" algn="l"/>
              </a:tabLst>
            </a:pPr>
            <a:r>
              <a:rPr lang="en-US" sz="4000" b="1" dirty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      </a:t>
            </a:r>
            <a:r>
              <a:rPr lang="dv-MV" sz="40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2 ރާމާމަކުނު ބުނި ، ކިބޫ ނިކަން އަހަރުމެން އަތުލާބަލަ!</a:t>
            </a:r>
            <a:endParaRPr lang="en-US" sz="4000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-1298575" y="2855913"/>
            <a:ext cx="6858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29699" name="Picture 3" descr="http://downloads.clipart.com/21705735.wmf?t=1111806804&amp;h=4984a4fc827c9b495077292fa06e94db&amp;u=SElsasser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838200" y="1981200"/>
            <a:ext cx="5029200" cy="2790825"/>
          </a:xfrm>
          <a:prstGeom prst="rect">
            <a:avLst/>
          </a:prstGeom>
          <a:noFill/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381000" y="5410200"/>
            <a:ext cx="617537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1019175" algn="l"/>
                <a:tab pos="1143000" algn="l"/>
                <a:tab pos="5486400" algn="l"/>
              </a:tabLst>
            </a:pPr>
            <a:r>
              <a:rPr lang="dv-MV" sz="54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ކިނބޫ ވަރަށް ރުޅި އައިއްސި.</a:t>
            </a:r>
            <a:endParaRPr lang="en-US" sz="5400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downloads.clipart.com/20822514.gif?t=1111702970&amp;h=8fad6206cf706970ab27a6e02b4dcd01&amp;u=SElsasser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990600" y="4267200"/>
            <a:ext cx="5200650" cy="1857375"/>
          </a:xfrm>
          <a:prstGeom prst="rect">
            <a:avLst/>
          </a:prstGeom>
          <a:noFill/>
        </p:spPr>
      </p:pic>
      <p:pic>
        <p:nvPicPr>
          <p:cNvPr id="27651" name="Picture 3" descr="http://downloads.clipart.com/7418859.wmf?t=1111673052&amp;h=578b56cb0c98cb5b92d94f755548cbde&amp;u=SElsasser"/>
          <p:cNvPicPr>
            <a:picLocks noChangeAspect="1" noChangeArrowheads="1"/>
          </p:cNvPicPr>
          <p:nvPr/>
        </p:nvPicPr>
        <p:blipFill>
          <a:blip r:embed="rId4" r:link="rId5"/>
          <a:srcRect/>
          <a:stretch>
            <a:fillRect/>
          </a:stretch>
        </p:blipFill>
        <p:spPr bwMode="auto">
          <a:xfrm>
            <a:off x="1219200" y="838200"/>
            <a:ext cx="1984375" cy="3017838"/>
          </a:xfrm>
          <a:prstGeom prst="rect">
            <a:avLst/>
          </a:prstGeom>
          <a:noFill/>
        </p:spPr>
      </p:pic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-769938" y="2447925"/>
            <a:ext cx="6858001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838200" y="6788150"/>
            <a:ext cx="53340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1019175" algn="l"/>
              </a:tabLst>
            </a:pPr>
            <a:r>
              <a:rPr lang="dv-MV" sz="54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ހަމަ </a:t>
            </a:r>
            <a:r>
              <a:rPr lang="dv-MV" sz="54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މިހާރު </a:t>
            </a:r>
            <a:r>
              <a:rPr lang="dv-MV" sz="54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ކާލާނީ! ޔަމް ޔަމް...</a:t>
            </a:r>
            <a:endParaRPr lang="en-US" sz="5400" b="1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2033588"/>
            <a:ext cx="6858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17412" name="Picture 4" descr="1monk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33600" y="381000"/>
            <a:ext cx="1676400" cy="2514600"/>
          </a:xfrm>
          <a:prstGeom prst="rect">
            <a:avLst/>
          </a:prstGeom>
          <a:noFill/>
        </p:spPr>
      </p:pic>
      <p:pic>
        <p:nvPicPr>
          <p:cNvPr id="17415" name="Picture 7" descr="alligator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4419600"/>
            <a:ext cx="6229350" cy="2228850"/>
          </a:xfrm>
          <a:prstGeom prst="rect">
            <a:avLst/>
          </a:prstGeom>
          <a:noFill/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2667000"/>
            <a:ext cx="6559809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tabLst>
                <a:tab pos="1019175" algn="l"/>
              </a:tabLst>
            </a:pPr>
            <a:r>
              <a:rPr lang="en-US" sz="5400" dirty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          </a:t>
            </a:r>
          </a:p>
          <a:p>
            <a:pPr eaLnBrk="0" hangingPunct="0">
              <a:tabLst>
                <a:tab pos="1019175" algn="l"/>
              </a:tabLst>
            </a:pPr>
            <a:r>
              <a:rPr lang="dv-MV" sz="54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މިހާރު 1 ރާމާމަކުނަށް ވެއްޖެ. </a:t>
            </a:r>
            <a:endParaRPr lang="en-US" sz="5400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6558677"/>
            <a:ext cx="6524084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r">
              <a:tabLst>
                <a:tab pos="1019175" algn="l"/>
              </a:tabLst>
            </a:pPr>
            <a:r>
              <a:rPr lang="en-US" sz="4400" b="1" dirty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      </a:t>
            </a:r>
            <a:endParaRPr lang="en-US" sz="4400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  <a:p>
            <a:pPr algn="r" eaLnBrk="0" hangingPunct="0">
              <a:tabLst>
                <a:tab pos="1019175" algn="l"/>
              </a:tabLst>
            </a:pPr>
            <a:r>
              <a:rPr lang="en-US" sz="4400" b="1" dirty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      </a:t>
            </a:r>
            <a:r>
              <a:rPr lang="dv-MV" sz="44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މިރާމާމަކުނު </a:t>
            </a:r>
            <a:r>
              <a:rPr lang="dv-MV" sz="44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ބުނި ، ކިބޫ ނިކަން އަހަރެން އަތުލާބަލަ!</a:t>
            </a:r>
            <a:endParaRPr lang="en-US" sz="4400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-1298575" y="2855913"/>
            <a:ext cx="6858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25603" name="Picture 3" descr="http://downloads.clipart.com/21705735.wmf?t=1111806804&amp;h=4984a4fc827c9b495077292fa06e94db&amp;u=SElsasser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838200" y="1981200"/>
            <a:ext cx="5029200" cy="2790825"/>
          </a:xfrm>
          <a:prstGeom prst="rect">
            <a:avLst/>
          </a:prstGeom>
          <a:noFill/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381000" y="5410200"/>
            <a:ext cx="617537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1019175" algn="l"/>
                <a:tab pos="1143000" algn="l"/>
                <a:tab pos="5486400" algn="l"/>
              </a:tabLst>
            </a:pPr>
            <a:r>
              <a:rPr lang="dv-MV" sz="54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ކިނބޫ ވަރަށް ރުޅި އައިއްސި.</a:t>
            </a:r>
            <a:endParaRPr lang="en-US" sz="5400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downloads.clipart.com/20822514.gif?t=1111702970&amp;h=8fad6206cf706970ab27a6e02b4dcd01&amp;u=SElsasser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990600" y="4267200"/>
            <a:ext cx="5200650" cy="1857375"/>
          </a:xfrm>
          <a:prstGeom prst="rect">
            <a:avLst/>
          </a:prstGeom>
          <a:noFill/>
        </p:spPr>
      </p:pic>
      <p:pic>
        <p:nvPicPr>
          <p:cNvPr id="28675" name="Picture 3" descr="http://downloads.clipart.com/7418859.wmf?t=1111673052&amp;h=578b56cb0c98cb5b92d94f755548cbde&amp;u=SElsasser"/>
          <p:cNvPicPr>
            <a:picLocks noChangeAspect="1" noChangeArrowheads="1"/>
          </p:cNvPicPr>
          <p:nvPr/>
        </p:nvPicPr>
        <p:blipFill>
          <a:blip r:embed="rId4" r:link="rId5"/>
          <a:srcRect/>
          <a:stretch>
            <a:fillRect/>
          </a:stretch>
        </p:blipFill>
        <p:spPr bwMode="auto">
          <a:xfrm>
            <a:off x="1219200" y="838200"/>
            <a:ext cx="1984375" cy="3017838"/>
          </a:xfrm>
          <a:prstGeom prst="rect">
            <a:avLst/>
          </a:prstGeom>
          <a:noFill/>
        </p:spPr>
      </p:pic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-769938" y="2447925"/>
            <a:ext cx="6858001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838200" y="6788150"/>
            <a:ext cx="53340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1019175" algn="l"/>
              </a:tabLst>
            </a:pPr>
            <a:r>
              <a:rPr lang="dv-MV" sz="54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ހަމަ </a:t>
            </a:r>
            <a:r>
              <a:rPr lang="dv-MV" sz="54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މިހާރު </a:t>
            </a:r>
            <a:r>
              <a:rPr lang="dv-MV" sz="5400" b="1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ކާލާނީ! ޔަމް ޔަމް...</a:t>
            </a:r>
            <a:endParaRPr lang="en-US" sz="5400" b="1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9" name="Picture 9" descr="http://downloads.clipart.com/7418859.wmf?t=1111673052&amp;h=578b56cb0c98cb5b92d94f755548cbde&amp;u=SElsasser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2362200" y="1447800"/>
            <a:ext cx="1982788" cy="3021013"/>
          </a:xfrm>
          <a:prstGeom prst="rect">
            <a:avLst/>
          </a:prstGeom>
          <a:noFill/>
        </p:spPr>
      </p:pic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1524000" y="457200"/>
            <a:ext cx="472440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dv-MV" sz="5400" b="1" dirty="0" smtClean="0">
                <a:latin typeface="MV Waheed" pitchFamily="50" charset="0"/>
                <a:cs typeface="MV Waheed" pitchFamily="50" charset="0"/>
              </a:rPr>
              <a:t>އަތެއްނުވި</a:t>
            </a:r>
            <a:r>
              <a:rPr lang="dv-MV" sz="5400" b="1" dirty="0" smtClean="0">
                <a:latin typeface="MV Bodu" pitchFamily="50" charset="0"/>
                <a:cs typeface="MV Bodu" pitchFamily="50" charset="0"/>
              </a:rPr>
              <a:t>! އަތެއްނުވި! </a:t>
            </a:r>
            <a:endParaRPr lang="en-US" sz="5400" dirty="0" smtClean="0">
              <a:latin typeface="MV Bodu" pitchFamily="50" charset="0"/>
              <a:cs typeface="MV Bodu" pitchFamily="50" charset="0"/>
            </a:endParaRPr>
          </a:p>
          <a:p>
            <a:endParaRPr lang="en-US" sz="5400" dirty="0">
              <a:latin typeface="MV Bodu" pitchFamily="50" charset="0"/>
              <a:cs typeface="MV Bodu" pitchFamily="50" charset="0"/>
            </a:endParaRPr>
          </a:p>
          <a:p>
            <a:pPr eaLnBrk="0" hangingPunct="0"/>
            <a:endParaRPr lang="en-US" sz="5400" dirty="0">
              <a:latin typeface="MV Bodu" pitchFamily="50" charset="0"/>
              <a:cs typeface="MV Bodu" pitchFamily="50" charset="0"/>
            </a:endParaRPr>
          </a:p>
        </p:txBody>
      </p:sp>
      <p:sp>
        <p:nvSpPr>
          <p:cNvPr id="20491" name="Rectangle 11"/>
          <p:cNvSpPr>
            <a:spLocks noChangeArrowheads="1"/>
          </p:cNvSpPr>
          <p:nvPr/>
        </p:nvSpPr>
        <p:spPr bwMode="auto">
          <a:xfrm>
            <a:off x="2362200" y="6019800"/>
            <a:ext cx="226055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tabLst>
                <a:tab pos="1019175" algn="l"/>
              </a:tabLst>
            </a:pPr>
            <a:r>
              <a:rPr lang="dv-MV" sz="3600" b="1" dirty="0" smtClean="0">
                <a:latin typeface="MV Waheed" pitchFamily="50" charset="0"/>
                <a:cs typeface="MV Waheed" pitchFamily="50" charset="0"/>
              </a:rPr>
              <a:t>އަހަރެން މޮޅުވީ!</a:t>
            </a:r>
            <a:endParaRPr lang="en-US" sz="800" dirty="0">
              <a:latin typeface="MV Waheed" pitchFamily="50" charset="0"/>
              <a:cs typeface="MV Waheed" pitchFamily="50" charset="0"/>
            </a:endParaRPr>
          </a:p>
          <a:p>
            <a:pPr eaLnBrk="0" hangingPunct="0">
              <a:tabLst>
                <a:tab pos="1019175" algn="l"/>
              </a:tabLst>
            </a:pPr>
            <a:endParaRPr lang="en-US" dirty="0"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WordArt 2"/>
          <p:cNvSpPr>
            <a:spLocks noChangeArrowheads="1" noChangeShapeType="1" noTextEdit="1"/>
          </p:cNvSpPr>
          <p:nvPr/>
        </p:nvSpPr>
        <p:spPr bwMode="auto">
          <a:xfrm rot="-836695">
            <a:off x="514350" y="3454400"/>
            <a:ext cx="5600700" cy="1930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b="1" kern="10">
              <a:ln w="12700">
                <a:solidFill>
                  <a:srgbClr val="000000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+mj-lt"/>
              <a:ea typeface="+mj-lt"/>
              <a:cs typeface="+mj-lt"/>
            </a:endParaRPr>
          </a:p>
        </p:txBody>
      </p:sp>
      <p:sp>
        <p:nvSpPr>
          <p:cNvPr id="14339" name="TextBox 3"/>
          <p:cNvSpPr txBox="1">
            <a:spLocks noChangeArrowheads="1"/>
          </p:cNvSpPr>
          <p:nvPr/>
        </p:nvSpPr>
        <p:spPr bwMode="auto">
          <a:xfrm>
            <a:off x="990600" y="4800600"/>
            <a:ext cx="50292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dv-MV" sz="3200" dirty="0" smtClean="0">
                <a:solidFill>
                  <a:srgbClr val="FF0000"/>
                </a:solidFill>
                <a:latin typeface="MV Waheed" pitchFamily="50" charset="0"/>
                <a:ea typeface="MV Bodu" pitchFamily="50" charset="0"/>
                <a:cs typeface="MV Waheed" pitchFamily="50" charset="0"/>
              </a:rPr>
              <a:t>މިއީ ސިޔާމުޙައްމަދުރަޝީދުގެ </a:t>
            </a:r>
            <a:r>
              <a:rPr lang="dv-MV" sz="3200" dirty="0" smtClean="0">
                <a:solidFill>
                  <a:srgbClr val="FF0000"/>
                </a:solidFill>
                <a:latin typeface="MV Waheed" pitchFamily="50" charset="0"/>
                <a:ea typeface="MV Bodu" pitchFamily="50" charset="0"/>
                <a:cs typeface="MV Waheed" pitchFamily="50" charset="0"/>
              </a:rPr>
              <a:t>ފަރާތުން</a:t>
            </a:r>
          </a:p>
          <a:p>
            <a:pPr algn="ctr"/>
            <a:r>
              <a:rPr lang="dv-MV" sz="3200" dirty="0" smtClean="0">
                <a:solidFill>
                  <a:srgbClr val="FF0000"/>
                </a:solidFill>
                <a:latin typeface="MV Waheed" pitchFamily="50" charset="0"/>
                <a:ea typeface="MV Bodu" pitchFamily="50" charset="0"/>
                <a:cs typeface="MV Waheed" pitchFamily="50" charset="0"/>
              </a:rPr>
              <a:t> ޙިރާޕްރީސްކޫލަށް </a:t>
            </a:r>
            <a:r>
              <a:rPr lang="dv-MV" sz="3200" dirty="0">
                <a:solidFill>
                  <a:srgbClr val="FF0000"/>
                </a:solidFill>
                <a:latin typeface="MV Waheed" pitchFamily="50" charset="0"/>
                <a:ea typeface="MV Bodu" pitchFamily="50" charset="0"/>
                <a:cs typeface="MV Waheed" pitchFamily="50" charset="0"/>
              </a:rPr>
              <a:t>ކުރެވުނު ހަދިޔާއެކެވެ.</a:t>
            </a:r>
            <a:endParaRPr lang="en-US" sz="3200" dirty="0">
              <a:solidFill>
                <a:srgbClr val="FF0000"/>
              </a:solidFill>
              <a:latin typeface="MV Waheed" pitchFamily="50" charset="0"/>
              <a:ea typeface="MV Bodu" pitchFamily="50" charset="0"/>
              <a:cs typeface="MV Waheed" pitchFamily="50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3257550" y="7721601"/>
            <a:ext cx="87075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v-MV" sz="2400" b="1"/>
              <a:t>2010</a:t>
            </a:r>
            <a:endParaRPr lang="en-US" sz="2400" b="1"/>
          </a:p>
        </p:txBody>
      </p:sp>
      <p:sp>
        <p:nvSpPr>
          <p:cNvPr id="14341" name="TextBox 3"/>
          <p:cNvSpPr txBox="1">
            <a:spLocks noChangeArrowheads="1"/>
          </p:cNvSpPr>
          <p:nvPr/>
        </p:nvSpPr>
        <p:spPr bwMode="auto">
          <a:xfrm>
            <a:off x="2514600" y="3149600"/>
            <a:ext cx="197286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dv-MV" sz="6000" dirty="0">
                <a:solidFill>
                  <a:srgbClr val="FF0000"/>
                </a:solidFill>
                <a:latin typeface="MV Waheed" pitchFamily="50" charset="0"/>
                <a:ea typeface="MV Bodu" pitchFamily="50" charset="0"/>
                <a:cs typeface="MV Waheed" pitchFamily="50" charset="0"/>
              </a:rPr>
              <a:t>ނިމުނީ!</a:t>
            </a:r>
            <a:endParaRPr lang="en-US" sz="6000" dirty="0">
              <a:solidFill>
                <a:srgbClr val="FF0000"/>
              </a:solidFill>
              <a:latin typeface="MV Waheed" pitchFamily="50" charset="0"/>
              <a:ea typeface="MV Bodu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nimBg="1"/>
    </p:bldLst>
  </p:timing>
</p:sld>
</file>

<file path=ppt/theme/theme1.xml><?xml version="1.0" encoding="utf-8"?>
<a:theme xmlns:a="http://schemas.openxmlformats.org/drawingml/2006/main" name="5ރާމާމަކުނު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5ރާމާމަކުނު</Template>
  <TotalTime>4</TotalTime>
  <Words>160</Words>
  <Application>Microsoft Office PowerPoint</Application>
  <PresentationFormat>On-screen Show (4:3)</PresentationFormat>
  <Paragraphs>36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5ރާމާމަކުނު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</cp:revision>
  <dcterms:created xsi:type="dcterms:W3CDTF">2010-12-23T17:03:02Z</dcterms:created>
  <dcterms:modified xsi:type="dcterms:W3CDTF">2010-12-23T17:07:08Z</dcterms:modified>
</cp:coreProperties>
</file>